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78" r:id="rId3"/>
    <p:sldId id="300" r:id="rId4"/>
    <p:sldId id="301" r:id="rId5"/>
    <p:sldId id="303" r:id="rId6"/>
    <p:sldId id="282" r:id="rId7"/>
    <p:sldId id="304" r:id="rId8"/>
    <p:sldId id="305" r:id="rId9"/>
    <p:sldId id="306" r:id="rId10"/>
    <p:sldId id="307" r:id="rId11"/>
    <p:sldId id="308" r:id="rId12"/>
    <p:sldId id="309" r:id="rId13"/>
    <p:sldId id="299" r:id="rId14"/>
    <p:sldId id="310" r:id="rId15"/>
    <p:sldId id="312" r:id="rId16"/>
    <p:sldId id="293" r:id="rId17"/>
    <p:sldId id="270" r:id="rId18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19C"/>
    <a:srgbClr val="F9204E"/>
    <a:srgbClr val="27A2A6"/>
    <a:srgbClr val="F8AC34"/>
    <a:srgbClr val="29B3B8"/>
    <a:srgbClr val="7DD956"/>
    <a:srgbClr val="196365"/>
    <a:srgbClr val="35D1DA"/>
    <a:srgbClr val="B3A6D1"/>
    <a:srgbClr val="87D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5"/>
    <p:restoredTop sz="96301" autoAdjust="0"/>
  </p:normalViewPr>
  <p:slideViewPr>
    <p:cSldViewPr snapToGrid="0">
      <p:cViewPr varScale="1">
        <p:scale>
          <a:sx n="111" d="100"/>
          <a:sy n="111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2AE48-7833-0D4A-9216-CA1B4ABC2089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89DB783-CC11-A74D-8B8A-AB5D362C1993}">
      <dgm:prSet phldrT="[Texto]" custT="1"/>
      <dgm:spPr>
        <a:solidFill>
          <a:srgbClr val="F29550"/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10 de febrero de 2025</a:t>
          </a:r>
        </a:p>
      </dgm:t>
    </dgm:pt>
    <dgm:pt modelId="{D8006420-6A8F-3044-8735-ACBEECCE44E4}" type="parTrans" cxnId="{3FF276AA-1601-6947-A4C0-19D22DDA7FF1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CBFEE90B-9E58-954E-B7F3-31238157FB68}" type="sibTrans" cxnId="{3FF276AA-1601-6947-A4C0-19D22DDA7FF1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0186E107-73A0-6D44-8267-73CC1EF22E42}">
      <dgm:prSet phldrT="[Texto]" custT="1"/>
      <dgm:spPr>
        <a:solidFill>
          <a:srgbClr val="F4B56C"/>
        </a:solidFill>
        <a:ln>
          <a:noFill/>
        </a:ln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Lineamientos ID- ISD</a:t>
          </a:r>
        </a:p>
      </dgm:t>
    </dgm:pt>
    <dgm:pt modelId="{3C3224FD-AC03-4D4C-B4D4-B66CF032C0E3}" type="parTrans" cxnId="{E69A246F-B624-DB47-BCF2-627167F9C877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36F8D3C1-5444-B841-8100-9B85C5FA5EF8}" type="sibTrans" cxnId="{E69A246F-B624-DB47-BCF2-627167F9C877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80D65C90-0D91-DD4A-8B50-861CDB8E4E94}">
      <dgm:prSet phldrT="[Texto]" custT="1"/>
      <dgm:spPr>
        <a:solidFill>
          <a:srgbClr val="28AC78"/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27 de febrero de 2025</a:t>
          </a:r>
        </a:p>
      </dgm:t>
    </dgm:pt>
    <dgm:pt modelId="{8C483490-4F90-6B43-9E80-BCA83CD783AB}" type="parTrans" cxnId="{9F839A40-630C-234E-AA2D-5947B39CAF28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E27879C7-4B9D-1645-9176-037A799F7816}" type="sibTrans" cxnId="{9F839A40-630C-234E-AA2D-5947B39CAF28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C6CE11F5-3CD7-C54D-9696-01D1F542FB01}">
      <dgm:prSet phldrT="[Texto]" custT="1"/>
      <dgm:spPr>
        <a:solidFill>
          <a:srgbClr val="1FC07C"/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Reglamento Interior de la Secretaría de Salud</a:t>
          </a:r>
        </a:p>
      </dgm:t>
    </dgm:pt>
    <dgm:pt modelId="{3B0BA2A8-A280-9D4B-A5AD-CEDB33C72E5F}" type="parTrans" cxnId="{6DF0493A-77E9-6B4A-AB6B-69EACD5D01F8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6153BDA2-A1E0-064E-BF62-954E60F0256B}" type="sibTrans" cxnId="{6DF0493A-77E9-6B4A-AB6B-69EACD5D01F8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5AF1D289-5256-E045-93C8-B9AA219F1A8A}">
      <dgm:prSet phldrT="[Texto]" custT="1"/>
      <dgm:spPr>
        <a:solidFill>
          <a:srgbClr val="61A18E"/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27 de marzo de 2025</a:t>
          </a:r>
        </a:p>
      </dgm:t>
    </dgm:pt>
    <dgm:pt modelId="{24892DC8-4E3C-2449-85D0-73C1185E33DF}" type="parTrans" cxnId="{508E60A8-5B0F-9A40-8E4F-FC1F9C72AE54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2031334A-83CD-944F-9F69-E7628274EE1C}" type="sibTrans" cxnId="{508E60A8-5B0F-9A40-8E4F-FC1F9C72AE54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923C0145-7943-4C40-9F00-0F5E91194A5E}">
      <dgm:prSet phldrT="[Texto]" custT="1"/>
      <dgm:spPr>
        <a:solidFill>
          <a:srgbClr val="8BBDB2"/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Acuerdo de adscripción de las UA y OAD</a:t>
          </a:r>
        </a:p>
      </dgm:t>
    </dgm:pt>
    <dgm:pt modelId="{C9A3455B-7810-C44A-BC74-0CAB1C2ED3BA}" type="parTrans" cxnId="{9788BE67-52C3-C348-BE36-5CEC108E2C29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6A52B110-A57D-9B4E-89AB-63A7E134262E}" type="sibTrans" cxnId="{9788BE67-52C3-C348-BE36-5CEC108E2C29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BF571BBA-6B0B-584D-94BB-ED354924D341}">
      <dgm:prSet phldrT="[Texto]" custT="1"/>
      <dgm:spPr>
        <a:solidFill>
          <a:srgbClr val="6E6EA7"/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29 de abril de 2025</a:t>
          </a:r>
        </a:p>
      </dgm:t>
    </dgm:pt>
    <dgm:pt modelId="{31BBE14E-213C-CE4B-8250-4C7077864F56}" type="parTrans" cxnId="{3FC3B4FC-CB80-5B40-88A7-BB84A3551D3A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0D9EF29D-C887-C244-846E-1C81D9478A4C}" type="sibTrans" cxnId="{3FC3B4FC-CB80-5B40-88A7-BB84A3551D3A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1E5C744F-5179-1344-8089-D76603CA75DD}">
      <dgm:prSet custT="1"/>
      <dgm:spPr>
        <a:solidFill>
          <a:srgbClr val="8992C3"/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Lineamientos Generales aplicables a la gestión para resultados de los recursos públicos federales</a:t>
          </a:r>
        </a:p>
      </dgm:t>
    </dgm:pt>
    <dgm:pt modelId="{0E7C9465-9E5B-084E-8B3B-911EED6F4670}" type="parTrans" cxnId="{A2E49D47-A01C-9C4C-B90B-3940F8814B9C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37F27B79-7446-AB4D-B3BA-B858E3A91E13}" type="sibTrans" cxnId="{A2E49D47-A01C-9C4C-B90B-3940F8814B9C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59B829B7-E99A-654C-A4A4-086A90E60BB3}">
      <dgm:prSet custT="1"/>
      <dgm:spPr>
        <a:solidFill>
          <a:srgbClr val="A96DA9"/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5 de junio de 2025</a:t>
          </a:r>
        </a:p>
      </dgm:t>
    </dgm:pt>
    <dgm:pt modelId="{09DCD20F-6A9E-3249-9D1C-6F26E13CC3A2}" type="parTrans" cxnId="{B6EE010D-E431-8C4D-981F-0D62E15DB182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C9CA6C13-9A9E-8045-A493-398473409D81}" type="sibTrans" cxnId="{B6EE010D-E431-8C4D-981F-0D62E15DB182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24EF9523-842C-E941-ABF7-686C3C3E4F3C}">
      <dgm:prSet custT="1"/>
      <dgm:spPr>
        <a:solidFill>
          <a:srgbClr val="C48ABB"/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Estrategia de simplificación de la estructura programática 2026</a:t>
          </a:r>
        </a:p>
      </dgm:t>
    </dgm:pt>
    <dgm:pt modelId="{AF41010C-E39D-8F4A-B39A-0EA6210D0BE1}" type="parTrans" cxnId="{0B44E3C2-E569-E44A-B04C-819CCA312DF1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DBFC7AFF-AA60-D64F-B494-3C79ACD49B0F}" type="sibTrans" cxnId="{0B44E3C2-E569-E44A-B04C-819CCA312DF1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5ECA2DE5-7CA4-0841-B0AC-3CCA9267578E}">
      <dgm:prSet custT="1"/>
      <dgm:spPr>
        <a:solidFill>
          <a:srgbClr val="DF6175"/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6 de junio de 2025</a:t>
          </a:r>
        </a:p>
      </dgm:t>
    </dgm:pt>
    <dgm:pt modelId="{D55DF8E1-5FE1-FB49-A897-FE86417D778C}" type="parTrans" cxnId="{F60B7592-80D2-0044-90A4-88A45DEDC5F8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F43D99B4-C7D1-2E4C-8391-177BA7FE03EA}" type="sibTrans" cxnId="{F60B7592-80D2-0044-90A4-88A45DEDC5F8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780C50DF-ECFF-AF4E-A624-5A77A69A634E}">
      <dgm:prSet custT="1"/>
      <dgm:spPr>
        <a:solidFill>
          <a:srgbClr val="F57A98"/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Lineamientos PIPP 2026</a:t>
          </a:r>
        </a:p>
      </dgm:t>
    </dgm:pt>
    <dgm:pt modelId="{1A143185-0E0E-914E-95B3-FD42E6AA7C6F}" type="parTrans" cxnId="{77ED26E9-B4EF-C545-860E-7A51044E0523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6ED18772-BE4D-A84B-B07E-8109130B6F02}" type="sibTrans" cxnId="{77ED26E9-B4EF-C545-860E-7A51044E0523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E026BC90-5843-DB44-AEBE-42B9BA1664AC}">
      <dgm:prSet custT="1"/>
      <dgm:spPr>
        <a:solidFill>
          <a:srgbClr val="90C448"/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13 de junio de 2025</a:t>
          </a:r>
        </a:p>
      </dgm:t>
    </dgm:pt>
    <dgm:pt modelId="{D13B3099-5890-3B4A-97DE-A32786B268C9}" type="parTrans" cxnId="{3548E7ED-CD3D-EA4B-8B31-4D3610C59C01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10F1F2CE-1B99-3D41-83FD-13CDA1644D17}" type="sibTrans" cxnId="{3548E7ED-CD3D-EA4B-8B31-4D3610C59C01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1412A4FD-78F6-B14A-89A8-14C365591689}">
      <dgm:prSet custT="1"/>
      <dgm:spPr>
        <a:solidFill>
          <a:srgbClr val="9DD64D">
            <a:alpha val="89804"/>
          </a:srgbClr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Acuerdo - Clasificación programática</a:t>
          </a:r>
        </a:p>
      </dgm:t>
    </dgm:pt>
    <dgm:pt modelId="{0E1A684B-BB8A-AA4A-96A0-F780DFB87B7E}" type="parTrans" cxnId="{E28D370A-1732-DC49-9E17-D4DCAA79A964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A92F01F1-4630-EE43-AB47-6C012E62C2FE}" type="sibTrans" cxnId="{E28D370A-1732-DC49-9E17-D4DCAA79A964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37E76D50-CF44-D347-9491-FA9647BF351A}">
      <dgm:prSet custT="1"/>
      <dgm:spPr>
        <a:solidFill>
          <a:srgbClr val="00B4A5"/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19 de junio</a:t>
          </a:r>
        </a:p>
      </dgm:t>
    </dgm:pt>
    <dgm:pt modelId="{6ADAD0C3-C37B-C94C-ACDE-8B0EEE4D9E41}" type="parTrans" cxnId="{BCB748DB-AFB8-6540-A093-A833C14B0E62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8CA67026-2B9D-DE41-8D0E-DE47A836D04B}" type="sibTrans" cxnId="{BCB748DB-AFB8-6540-A093-A833C14B0E62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F5A3A784-AE93-9848-BF00-011AFDF05E7F}">
      <dgm:prSet custT="1"/>
      <dgm:spPr>
        <a:solidFill>
          <a:srgbClr val="00D4C3">
            <a:alpha val="89804"/>
          </a:srgbClr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Reunión de presentación de la simplificación de programas presupuestarios </a:t>
          </a:r>
        </a:p>
      </dgm:t>
    </dgm:pt>
    <dgm:pt modelId="{944FD341-7635-FB4E-95CE-D1B6EBBBA65B}" type="parTrans" cxnId="{EAFDFBC4-E3D7-954D-8C28-39208B88D2CA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BF0972C0-3E35-9E4A-81DA-109B8571F50A}" type="sibTrans" cxnId="{EAFDFBC4-E3D7-954D-8C28-39208B88D2CA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24658693-20D7-B141-ABE6-3E613158A7E9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25 al 27 de junio de 2025</a:t>
          </a:r>
        </a:p>
      </dgm:t>
    </dgm:pt>
    <dgm:pt modelId="{2BA627BF-E356-BE40-8B47-6F37037A6719}" type="parTrans" cxnId="{32D339DB-08AE-F648-90C2-01FD8D287351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D534C22D-7C68-7F42-9C1F-30E09B0EE3DF}" type="sibTrans" cxnId="{32D339DB-08AE-F648-90C2-01FD8D287351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A3FB7573-1FD9-0C40-A03C-484F4186415C}">
      <dgm:prSet custT="1"/>
      <dgm:spPr>
        <a:solidFill>
          <a:srgbClr val="BFBFBF">
            <a:alpha val="89804"/>
          </a:srgbClr>
        </a:solidFill>
      </dgm:spPr>
      <dgm:t>
        <a:bodyPr/>
        <a:lstStyle/>
        <a:p>
          <a:r>
            <a:rPr lang="es-MX" sz="1100" b="0" i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Oficio Circular No. DGPYP-032-2025</a:t>
          </a:r>
          <a:endParaRPr lang="es-ES" sz="1100" b="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4D82FE08-16D1-194D-9E37-D3F0DAF02B87}" type="parTrans" cxnId="{83B33B46-D67F-C24C-A054-E73F335D2DE5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483020AF-D1BD-A54A-8DEF-C43E4D3A84CA}" type="sibTrans" cxnId="{83B33B46-D67F-C24C-A054-E73F335D2DE5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39AF19CA-3107-7448-B1CC-018CEA132531}">
      <dgm:prSet custT="1"/>
      <dgm:spPr>
        <a:solidFill>
          <a:srgbClr val="F4B56C">
            <a:alpha val="56471"/>
          </a:srgbClr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Modelos de ID e ISD</a:t>
          </a:r>
        </a:p>
      </dgm:t>
    </dgm:pt>
    <dgm:pt modelId="{E94B8600-BCF2-DB47-A33D-93A473B7BFAA}" type="parTrans" cxnId="{D31B7AB2-E6BA-C542-AEC5-186A9FEDF740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74B8C902-5302-1D43-B859-D269B5AAB6B7}" type="sibTrans" cxnId="{D31B7AB2-E6BA-C542-AEC5-186A9FEDF740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D9C0F5A1-71A8-7243-92E8-D4EC99B8CF03}">
      <dgm:prSet custT="1"/>
      <dgm:spPr>
        <a:solidFill>
          <a:srgbClr val="C48ABB">
            <a:alpha val="72941"/>
          </a:srgbClr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Estructura programática - Ramo 12</a:t>
          </a:r>
        </a:p>
      </dgm:t>
    </dgm:pt>
    <dgm:pt modelId="{8EE3D044-F416-4441-BC12-638B9BCBB2C4}" type="parTrans" cxnId="{737F98B2-09FE-3B42-801B-2F4989B2358B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54AF22BC-F7E1-BB41-B22A-B4626D92CE05}" type="sibTrans" cxnId="{737F98B2-09FE-3B42-801B-2F4989B2358B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4888573B-1A0C-354F-884E-A9566586B228}">
      <dgm:prSet custT="1"/>
      <dgm:spPr>
        <a:solidFill>
          <a:srgbClr val="9DD64D">
            <a:alpha val="63922"/>
          </a:srgbClr>
        </a:solidFill>
      </dgm:spPr>
      <dgm:t>
        <a:bodyPr/>
        <a:lstStyle/>
        <a:p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Modalidades de los </a:t>
          </a:r>
          <a:r>
            <a:rPr lang="es-ES" sz="1100" b="0" dirty="0" err="1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Pp</a:t>
          </a:r>
          <a:endParaRPr lang="es-ES" sz="1100" b="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034B1C32-ECE4-9C40-B5AA-0A3096D4769C}" type="parTrans" cxnId="{5DD32C63-4966-EA4C-9182-6642F8BDFE85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35C82C48-A49F-634B-9B98-AA6E8474CE6E}" type="sibTrans" cxnId="{5DD32C63-4966-EA4C-9182-6642F8BDFE85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5198D006-8A61-FD44-834F-92FDD69BFE2E}">
      <dgm:prSet custT="1"/>
      <dgm:spPr>
        <a:solidFill>
          <a:srgbClr val="D3D3D3">
            <a:alpha val="74510"/>
          </a:srgbClr>
        </a:solidFill>
      </dgm:spPr>
      <dgm:t>
        <a:bodyPr/>
        <a:lstStyle/>
        <a:p>
          <a:r>
            <a:rPr lang="es-MX" sz="1100" b="0" i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Reuniones de acompañamiento para la simplificación de los Pp (DGPyP / DGED)</a:t>
          </a:r>
          <a:endParaRPr lang="es-ES" sz="1100" b="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1ACD37C2-9142-714C-8220-21124A7EC14C}" type="parTrans" cxnId="{EA6AAF0C-3004-0945-955E-730DC0FD63EE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1A65DE43-B479-0446-90BD-2CB9E372B064}" type="sibTrans" cxnId="{EA6AAF0C-3004-0945-955E-730DC0FD63EE}">
      <dgm:prSet/>
      <dgm:spPr/>
      <dgm:t>
        <a:bodyPr/>
        <a:lstStyle/>
        <a:p>
          <a:endParaRPr lang="es-ES" sz="1100" b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7E0CAF97-C6B6-2046-AFF4-947F206E49FD}" type="pres">
      <dgm:prSet presAssocID="{7AA2AE48-7833-0D4A-9216-CA1B4ABC208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A948D98-954C-5F41-A494-2ED3A1580881}" type="pres">
      <dgm:prSet presAssocID="{789DB783-CC11-A74D-8B8A-AB5D362C1993}" presName="horFlow" presStyleCnt="0"/>
      <dgm:spPr/>
    </dgm:pt>
    <dgm:pt modelId="{C3A7DC65-A4FF-1A4B-B1FE-0F8B88270906}" type="pres">
      <dgm:prSet presAssocID="{789DB783-CC11-A74D-8B8A-AB5D362C1993}" presName="bigChev" presStyleLbl="node1" presStyleIdx="0" presStyleCnt="9" custScaleX="261396" custScaleY="151019"/>
      <dgm:spPr/>
      <dgm:t>
        <a:bodyPr/>
        <a:lstStyle/>
        <a:p>
          <a:endParaRPr lang="es-ES"/>
        </a:p>
      </dgm:t>
    </dgm:pt>
    <dgm:pt modelId="{94C20A2F-BD14-7047-ACA0-BD74B40F60F8}" type="pres">
      <dgm:prSet presAssocID="{3C3224FD-AC03-4D4C-B4D4-B66CF032C0E3}" presName="parTrans" presStyleCnt="0"/>
      <dgm:spPr/>
    </dgm:pt>
    <dgm:pt modelId="{81551C25-B875-024C-806D-988C1C648B6B}" type="pres">
      <dgm:prSet presAssocID="{0186E107-73A0-6D44-8267-73CC1EF22E42}" presName="node" presStyleLbl="alignAccFollowNode1" presStyleIdx="0" presStyleCnt="13" custScaleX="581486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B68D9D-F49E-9544-9422-A8945748E9F1}" type="pres">
      <dgm:prSet presAssocID="{36F8D3C1-5444-B841-8100-9B85C5FA5EF8}" presName="sibTrans" presStyleCnt="0"/>
      <dgm:spPr/>
    </dgm:pt>
    <dgm:pt modelId="{6BBF6A91-2967-A84F-A868-B7A9E28A29D3}" type="pres">
      <dgm:prSet presAssocID="{39AF19CA-3107-7448-B1CC-018CEA132531}" presName="node" presStyleLbl="alignAccFollowNode1" presStyleIdx="1" presStyleCnt="13" custScaleX="472403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FAB4F3-CC93-EA4C-AF1A-90B0B57A2D5E}" type="pres">
      <dgm:prSet presAssocID="{789DB783-CC11-A74D-8B8A-AB5D362C1993}" presName="vSp" presStyleCnt="0"/>
      <dgm:spPr/>
    </dgm:pt>
    <dgm:pt modelId="{EAA82C6F-B198-514B-A7B5-FEBFDB3C4ECA}" type="pres">
      <dgm:prSet presAssocID="{80D65C90-0D91-DD4A-8B50-861CDB8E4E94}" presName="horFlow" presStyleCnt="0"/>
      <dgm:spPr/>
    </dgm:pt>
    <dgm:pt modelId="{6B5DF77D-59AC-8645-953E-0300FB20E01C}" type="pres">
      <dgm:prSet presAssocID="{80D65C90-0D91-DD4A-8B50-861CDB8E4E94}" presName="bigChev" presStyleLbl="node1" presStyleIdx="1" presStyleCnt="9" custScaleX="261396" custScaleY="151019"/>
      <dgm:spPr/>
      <dgm:t>
        <a:bodyPr/>
        <a:lstStyle/>
        <a:p>
          <a:endParaRPr lang="es-ES"/>
        </a:p>
      </dgm:t>
    </dgm:pt>
    <dgm:pt modelId="{CA902407-41E5-5545-8AD4-711C4B54D33E}" type="pres">
      <dgm:prSet presAssocID="{3B0BA2A8-A280-9D4B-A5AD-CEDB33C72E5F}" presName="parTrans" presStyleCnt="0"/>
      <dgm:spPr/>
    </dgm:pt>
    <dgm:pt modelId="{6E57D92D-5C95-AE44-9952-27442BBB8E58}" type="pres">
      <dgm:prSet presAssocID="{C6CE11F5-3CD7-C54D-9696-01D1F542FB01}" presName="node" presStyleLbl="alignAccFollowNode1" presStyleIdx="2" presStyleCnt="13" custScaleX="581486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4C8BCA-1A75-364D-9F45-ECA03C096031}" type="pres">
      <dgm:prSet presAssocID="{80D65C90-0D91-DD4A-8B50-861CDB8E4E94}" presName="vSp" presStyleCnt="0"/>
      <dgm:spPr/>
    </dgm:pt>
    <dgm:pt modelId="{9ADCDC4F-73F1-3340-8B95-FF6A40EC3D2C}" type="pres">
      <dgm:prSet presAssocID="{5AF1D289-5256-E045-93C8-B9AA219F1A8A}" presName="horFlow" presStyleCnt="0"/>
      <dgm:spPr/>
    </dgm:pt>
    <dgm:pt modelId="{E5C00CDA-97E7-994C-913B-F4BBABF23B15}" type="pres">
      <dgm:prSet presAssocID="{5AF1D289-5256-E045-93C8-B9AA219F1A8A}" presName="bigChev" presStyleLbl="node1" presStyleIdx="2" presStyleCnt="9" custScaleX="261396" custScaleY="151019"/>
      <dgm:spPr/>
      <dgm:t>
        <a:bodyPr/>
        <a:lstStyle/>
        <a:p>
          <a:endParaRPr lang="es-ES"/>
        </a:p>
      </dgm:t>
    </dgm:pt>
    <dgm:pt modelId="{1FB4BB9C-F6C6-7145-A999-C1348EABD445}" type="pres">
      <dgm:prSet presAssocID="{C9A3455B-7810-C44A-BC74-0CAB1C2ED3BA}" presName="parTrans" presStyleCnt="0"/>
      <dgm:spPr/>
    </dgm:pt>
    <dgm:pt modelId="{D5122717-5777-4A40-AE06-48427A9124CA}" type="pres">
      <dgm:prSet presAssocID="{923C0145-7943-4C40-9F00-0F5E91194A5E}" presName="node" presStyleLbl="alignAccFollowNode1" presStyleIdx="3" presStyleCnt="13" custScaleX="581486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289375-7483-2B4A-9AE5-3538B853348D}" type="pres">
      <dgm:prSet presAssocID="{5AF1D289-5256-E045-93C8-B9AA219F1A8A}" presName="vSp" presStyleCnt="0"/>
      <dgm:spPr/>
    </dgm:pt>
    <dgm:pt modelId="{3E6B5BF3-02FE-FA44-B4AF-3A450E2B611E}" type="pres">
      <dgm:prSet presAssocID="{BF571BBA-6B0B-584D-94BB-ED354924D341}" presName="horFlow" presStyleCnt="0"/>
      <dgm:spPr/>
    </dgm:pt>
    <dgm:pt modelId="{E2416076-3F6B-6349-A539-080CD51B72A9}" type="pres">
      <dgm:prSet presAssocID="{BF571BBA-6B0B-584D-94BB-ED354924D341}" presName="bigChev" presStyleLbl="node1" presStyleIdx="3" presStyleCnt="9" custScaleX="261396" custScaleY="151019"/>
      <dgm:spPr/>
      <dgm:t>
        <a:bodyPr/>
        <a:lstStyle/>
        <a:p>
          <a:endParaRPr lang="es-ES"/>
        </a:p>
      </dgm:t>
    </dgm:pt>
    <dgm:pt modelId="{41D71155-D090-D544-8543-F19221281672}" type="pres">
      <dgm:prSet presAssocID="{0E7C9465-9E5B-084E-8B3B-911EED6F4670}" presName="parTrans" presStyleCnt="0"/>
      <dgm:spPr/>
    </dgm:pt>
    <dgm:pt modelId="{BB3B743E-1042-8542-8E07-E77E2A648723}" type="pres">
      <dgm:prSet presAssocID="{1E5C744F-5179-1344-8089-D76603CA75DD}" presName="node" presStyleLbl="alignAccFollowNode1" presStyleIdx="4" presStyleCnt="13" custScaleX="581486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567757-86C5-6D4B-94DD-F4011789CFDF}" type="pres">
      <dgm:prSet presAssocID="{BF571BBA-6B0B-584D-94BB-ED354924D341}" presName="vSp" presStyleCnt="0"/>
      <dgm:spPr/>
    </dgm:pt>
    <dgm:pt modelId="{F8EADDB8-83E2-744E-B7FB-530F979EBD7A}" type="pres">
      <dgm:prSet presAssocID="{59B829B7-E99A-654C-A4A4-086A90E60BB3}" presName="horFlow" presStyleCnt="0"/>
      <dgm:spPr/>
    </dgm:pt>
    <dgm:pt modelId="{0861DF68-80C6-3348-93BD-C8E6754184C6}" type="pres">
      <dgm:prSet presAssocID="{59B829B7-E99A-654C-A4A4-086A90E60BB3}" presName="bigChev" presStyleLbl="node1" presStyleIdx="4" presStyleCnt="9" custScaleX="261396" custScaleY="151019"/>
      <dgm:spPr/>
      <dgm:t>
        <a:bodyPr/>
        <a:lstStyle/>
        <a:p>
          <a:endParaRPr lang="es-ES"/>
        </a:p>
      </dgm:t>
    </dgm:pt>
    <dgm:pt modelId="{357CB35F-8271-1742-83E2-15DEAD10E5DB}" type="pres">
      <dgm:prSet presAssocID="{AF41010C-E39D-8F4A-B39A-0EA6210D0BE1}" presName="parTrans" presStyleCnt="0"/>
      <dgm:spPr/>
    </dgm:pt>
    <dgm:pt modelId="{CEB96203-90BB-994E-B787-2F719A06F0E6}" type="pres">
      <dgm:prSet presAssocID="{24EF9523-842C-E941-ABF7-686C3C3E4F3C}" presName="node" presStyleLbl="alignAccFollowNode1" presStyleIdx="5" presStyleCnt="13" custScaleX="581486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52FF30-F04D-2544-A854-D03570FD643A}" type="pres">
      <dgm:prSet presAssocID="{DBFC7AFF-AA60-D64F-B494-3C79ACD49B0F}" presName="sibTrans" presStyleCnt="0"/>
      <dgm:spPr/>
    </dgm:pt>
    <dgm:pt modelId="{307BDA78-ED41-C144-A6C0-7C38051FD228}" type="pres">
      <dgm:prSet presAssocID="{D9C0F5A1-71A8-7243-92E8-D4EC99B8CF03}" presName="node" presStyleLbl="alignAccFollowNode1" presStyleIdx="6" presStyleCnt="13" custScaleX="472403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64B317-AFC0-C847-A334-7C86F7B7662F}" type="pres">
      <dgm:prSet presAssocID="{59B829B7-E99A-654C-A4A4-086A90E60BB3}" presName="vSp" presStyleCnt="0"/>
      <dgm:spPr/>
    </dgm:pt>
    <dgm:pt modelId="{C87CF45F-93FB-3946-BE8C-3311430872B1}" type="pres">
      <dgm:prSet presAssocID="{5ECA2DE5-7CA4-0841-B0AC-3CCA9267578E}" presName="horFlow" presStyleCnt="0"/>
      <dgm:spPr/>
    </dgm:pt>
    <dgm:pt modelId="{756960D9-8B8E-B34E-9B78-38F11FA1FE88}" type="pres">
      <dgm:prSet presAssocID="{5ECA2DE5-7CA4-0841-B0AC-3CCA9267578E}" presName="bigChev" presStyleLbl="node1" presStyleIdx="5" presStyleCnt="9" custScaleX="261396" custScaleY="151019"/>
      <dgm:spPr/>
      <dgm:t>
        <a:bodyPr/>
        <a:lstStyle/>
        <a:p>
          <a:endParaRPr lang="es-ES"/>
        </a:p>
      </dgm:t>
    </dgm:pt>
    <dgm:pt modelId="{30F58824-A849-DF41-AC97-70DD03095F06}" type="pres">
      <dgm:prSet presAssocID="{1A143185-0E0E-914E-95B3-FD42E6AA7C6F}" presName="parTrans" presStyleCnt="0"/>
      <dgm:spPr/>
    </dgm:pt>
    <dgm:pt modelId="{55C60C89-909B-CB44-8AB1-67598E3A5F69}" type="pres">
      <dgm:prSet presAssocID="{780C50DF-ECFF-AF4E-A624-5A77A69A634E}" presName="node" presStyleLbl="alignAccFollowNode1" presStyleIdx="7" presStyleCnt="13" custScaleX="581486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F264D-2556-C045-B327-3762D48D9367}" type="pres">
      <dgm:prSet presAssocID="{5ECA2DE5-7CA4-0841-B0AC-3CCA9267578E}" presName="vSp" presStyleCnt="0"/>
      <dgm:spPr/>
    </dgm:pt>
    <dgm:pt modelId="{0A0254AE-D52B-E049-8A86-722E47A120AE}" type="pres">
      <dgm:prSet presAssocID="{E026BC90-5843-DB44-AEBE-42B9BA1664AC}" presName="horFlow" presStyleCnt="0"/>
      <dgm:spPr/>
    </dgm:pt>
    <dgm:pt modelId="{278AFEEB-CC2B-5648-A9CD-55563591A848}" type="pres">
      <dgm:prSet presAssocID="{E026BC90-5843-DB44-AEBE-42B9BA1664AC}" presName="bigChev" presStyleLbl="node1" presStyleIdx="6" presStyleCnt="9" custScaleX="261396" custScaleY="151019"/>
      <dgm:spPr/>
      <dgm:t>
        <a:bodyPr/>
        <a:lstStyle/>
        <a:p>
          <a:endParaRPr lang="es-ES"/>
        </a:p>
      </dgm:t>
    </dgm:pt>
    <dgm:pt modelId="{E5C7509C-5FFA-AA45-860A-A86EC8A9BCFD}" type="pres">
      <dgm:prSet presAssocID="{0E1A684B-BB8A-AA4A-96A0-F780DFB87B7E}" presName="parTrans" presStyleCnt="0"/>
      <dgm:spPr/>
    </dgm:pt>
    <dgm:pt modelId="{F4B42043-F3D6-634A-B93F-D8509DA0BE45}" type="pres">
      <dgm:prSet presAssocID="{1412A4FD-78F6-B14A-89A8-14C365591689}" presName="node" presStyleLbl="alignAccFollowNode1" presStyleIdx="8" presStyleCnt="13" custScaleX="581486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4E1F49-EA29-2A41-802D-435DCA50C730}" type="pres">
      <dgm:prSet presAssocID="{A92F01F1-4630-EE43-AB47-6C012E62C2FE}" presName="sibTrans" presStyleCnt="0"/>
      <dgm:spPr/>
    </dgm:pt>
    <dgm:pt modelId="{BFA69319-41FD-FE42-BC5C-3DFE680D56D6}" type="pres">
      <dgm:prSet presAssocID="{4888573B-1A0C-354F-884E-A9566586B228}" presName="node" presStyleLbl="alignAccFollowNode1" presStyleIdx="9" presStyleCnt="13" custScaleX="472403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F45DB1-7B9D-C94C-8CF2-89560CD443B0}" type="pres">
      <dgm:prSet presAssocID="{E026BC90-5843-DB44-AEBE-42B9BA1664AC}" presName="vSp" presStyleCnt="0"/>
      <dgm:spPr/>
    </dgm:pt>
    <dgm:pt modelId="{1D778AD3-B171-9D4C-A366-0E840ECD162F}" type="pres">
      <dgm:prSet presAssocID="{37E76D50-CF44-D347-9491-FA9647BF351A}" presName="horFlow" presStyleCnt="0"/>
      <dgm:spPr/>
    </dgm:pt>
    <dgm:pt modelId="{1392C62A-42E6-FB42-B129-554B31D77AC0}" type="pres">
      <dgm:prSet presAssocID="{37E76D50-CF44-D347-9491-FA9647BF351A}" presName="bigChev" presStyleLbl="node1" presStyleIdx="7" presStyleCnt="9" custScaleX="261396" custScaleY="151019"/>
      <dgm:spPr/>
      <dgm:t>
        <a:bodyPr/>
        <a:lstStyle/>
        <a:p>
          <a:endParaRPr lang="es-ES"/>
        </a:p>
      </dgm:t>
    </dgm:pt>
    <dgm:pt modelId="{250045C3-6BDF-784E-A0BF-3646AC8927AA}" type="pres">
      <dgm:prSet presAssocID="{944FD341-7635-FB4E-95CE-D1B6EBBBA65B}" presName="parTrans" presStyleCnt="0"/>
      <dgm:spPr/>
    </dgm:pt>
    <dgm:pt modelId="{7A3221B1-9D69-FC46-B384-3DE3A37F5E48}" type="pres">
      <dgm:prSet presAssocID="{F5A3A784-AE93-9848-BF00-011AFDF05E7F}" presName="node" presStyleLbl="alignAccFollowNode1" presStyleIdx="10" presStyleCnt="13" custScaleX="581486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46B9F8-1B9D-B943-BAE9-66A9A68A6169}" type="pres">
      <dgm:prSet presAssocID="{37E76D50-CF44-D347-9491-FA9647BF351A}" presName="vSp" presStyleCnt="0"/>
      <dgm:spPr/>
    </dgm:pt>
    <dgm:pt modelId="{8BD682C1-3A8D-EA4D-82B8-B0D8D9A48D51}" type="pres">
      <dgm:prSet presAssocID="{24658693-20D7-B141-ABE6-3E613158A7E9}" presName="horFlow" presStyleCnt="0"/>
      <dgm:spPr/>
    </dgm:pt>
    <dgm:pt modelId="{C2A41FCB-DA62-6444-9CE5-6EEDE3A03839}" type="pres">
      <dgm:prSet presAssocID="{24658693-20D7-B141-ABE6-3E613158A7E9}" presName="bigChev" presStyleLbl="node1" presStyleIdx="8" presStyleCnt="9" custScaleX="261396" custScaleY="151019"/>
      <dgm:spPr/>
      <dgm:t>
        <a:bodyPr/>
        <a:lstStyle/>
        <a:p>
          <a:endParaRPr lang="es-ES"/>
        </a:p>
      </dgm:t>
    </dgm:pt>
    <dgm:pt modelId="{CA89D181-17A7-F54E-9D36-8464A190917C}" type="pres">
      <dgm:prSet presAssocID="{4D82FE08-16D1-194D-9E37-D3F0DAF02B87}" presName="parTrans" presStyleCnt="0"/>
      <dgm:spPr/>
    </dgm:pt>
    <dgm:pt modelId="{818892CB-845A-0B48-9B97-CBDF250A0F42}" type="pres">
      <dgm:prSet presAssocID="{A3FB7573-1FD9-0C40-A03C-484F4186415C}" presName="node" presStyleLbl="alignAccFollowNode1" presStyleIdx="11" presStyleCnt="13" custScaleX="581486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006730-786A-0940-A658-BF14811C8744}" type="pres">
      <dgm:prSet presAssocID="{483020AF-D1BD-A54A-8DEF-C43E4D3A84CA}" presName="sibTrans" presStyleCnt="0"/>
      <dgm:spPr/>
    </dgm:pt>
    <dgm:pt modelId="{9D53D45D-8B49-974D-924A-0828A0D47C22}" type="pres">
      <dgm:prSet presAssocID="{5198D006-8A61-FD44-834F-92FDD69BFE2E}" presName="node" presStyleLbl="alignAccFollowNode1" presStyleIdx="12" presStyleCnt="13" custScaleX="472403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EE010D-E431-8C4D-981F-0D62E15DB182}" srcId="{7AA2AE48-7833-0D4A-9216-CA1B4ABC2089}" destId="{59B829B7-E99A-654C-A4A4-086A90E60BB3}" srcOrd="4" destOrd="0" parTransId="{09DCD20F-6A9E-3249-9D1C-6F26E13CC3A2}" sibTransId="{C9CA6C13-9A9E-8045-A493-398473409D81}"/>
    <dgm:cxn modelId="{EA4484CF-B15C-DB42-B8C1-C6EB7EB4033E}" type="presOf" srcId="{BF571BBA-6B0B-584D-94BB-ED354924D341}" destId="{E2416076-3F6B-6349-A539-080CD51B72A9}" srcOrd="0" destOrd="0" presId="urn:microsoft.com/office/officeart/2005/8/layout/lProcess3"/>
    <dgm:cxn modelId="{9F839A40-630C-234E-AA2D-5947B39CAF28}" srcId="{7AA2AE48-7833-0D4A-9216-CA1B4ABC2089}" destId="{80D65C90-0D91-DD4A-8B50-861CDB8E4E94}" srcOrd="1" destOrd="0" parTransId="{8C483490-4F90-6B43-9E80-BCA83CD783AB}" sibTransId="{E27879C7-4B9D-1645-9176-037A799F7816}"/>
    <dgm:cxn modelId="{E28D370A-1732-DC49-9E17-D4DCAA79A964}" srcId="{E026BC90-5843-DB44-AEBE-42B9BA1664AC}" destId="{1412A4FD-78F6-B14A-89A8-14C365591689}" srcOrd="0" destOrd="0" parTransId="{0E1A684B-BB8A-AA4A-96A0-F780DFB87B7E}" sibTransId="{A92F01F1-4630-EE43-AB47-6C012E62C2FE}"/>
    <dgm:cxn modelId="{508E60A8-5B0F-9A40-8E4F-FC1F9C72AE54}" srcId="{7AA2AE48-7833-0D4A-9216-CA1B4ABC2089}" destId="{5AF1D289-5256-E045-93C8-B9AA219F1A8A}" srcOrd="2" destOrd="0" parTransId="{24892DC8-4E3C-2449-85D0-73C1185E33DF}" sibTransId="{2031334A-83CD-944F-9F69-E7628274EE1C}"/>
    <dgm:cxn modelId="{89E016FC-F29C-094C-8BBC-8D18BC69CBA8}" type="presOf" srcId="{80D65C90-0D91-DD4A-8B50-861CDB8E4E94}" destId="{6B5DF77D-59AC-8645-953E-0300FB20E01C}" srcOrd="0" destOrd="0" presId="urn:microsoft.com/office/officeart/2005/8/layout/lProcess3"/>
    <dgm:cxn modelId="{04956DFC-A5DF-B443-832F-D83A7F868107}" type="presOf" srcId="{0186E107-73A0-6D44-8267-73CC1EF22E42}" destId="{81551C25-B875-024C-806D-988C1C648B6B}" srcOrd="0" destOrd="0" presId="urn:microsoft.com/office/officeart/2005/8/layout/lProcess3"/>
    <dgm:cxn modelId="{B1688E79-857C-0B44-8776-DA08414EC808}" type="presOf" srcId="{5AF1D289-5256-E045-93C8-B9AA219F1A8A}" destId="{E5C00CDA-97E7-994C-913B-F4BBABF23B15}" srcOrd="0" destOrd="0" presId="urn:microsoft.com/office/officeart/2005/8/layout/lProcess3"/>
    <dgm:cxn modelId="{77ED26E9-B4EF-C545-860E-7A51044E0523}" srcId="{5ECA2DE5-7CA4-0841-B0AC-3CCA9267578E}" destId="{780C50DF-ECFF-AF4E-A624-5A77A69A634E}" srcOrd="0" destOrd="0" parTransId="{1A143185-0E0E-914E-95B3-FD42E6AA7C6F}" sibTransId="{6ED18772-BE4D-A84B-B07E-8109130B6F02}"/>
    <dgm:cxn modelId="{1D3835F2-C469-104C-82AD-327A79BA25FD}" type="presOf" srcId="{7AA2AE48-7833-0D4A-9216-CA1B4ABC2089}" destId="{7E0CAF97-C6B6-2046-AFF4-947F206E49FD}" srcOrd="0" destOrd="0" presId="urn:microsoft.com/office/officeart/2005/8/layout/lProcess3"/>
    <dgm:cxn modelId="{D39C594F-2471-A249-A354-0D2B60D06E60}" type="presOf" srcId="{F5A3A784-AE93-9848-BF00-011AFDF05E7F}" destId="{7A3221B1-9D69-FC46-B384-3DE3A37F5E48}" srcOrd="0" destOrd="0" presId="urn:microsoft.com/office/officeart/2005/8/layout/lProcess3"/>
    <dgm:cxn modelId="{22F759F8-DF57-AB4D-ADEA-BD08E66DD6C0}" type="presOf" srcId="{24EF9523-842C-E941-ABF7-686C3C3E4F3C}" destId="{CEB96203-90BB-994E-B787-2F719A06F0E6}" srcOrd="0" destOrd="0" presId="urn:microsoft.com/office/officeart/2005/8/layout/lProcess3"/>
    <dgm:cxn modelId="{EA3159F9-B102-8C46-A340-93AEBFABE96E}" type="presOf" srcId="{5ECA2DE5-7CA4-0841-B0AC-3CCA9267578E}" destId="{756960D9-8B8E-B34E-9B78-38F11FA1FE88}" srcOrd="0" destOrd="0" presId="urn:microsoft.com/office/officeart/2005/8/layout/lProcess3"/>
    <dgm:cxn modelId="{737F98B2-09FE-3B42-801B-2F4989B2358B}" srcId="{59B829B7-E99A-654C-A4A4-086A90E60BB3}" destId="{D9C0F5A1-71A8-7243-92E8-D4EC99B8CF03}" srcOrd="1" destOrd="0" parTransId="{8EE3D044-F416-4441-BC12-638B9BCBB2C4}" sibTransId="{54AF22BC-F7E1-BB41-B22A-B4626D92CE05}"/>
    <dgm:cxn modelId="{EA1BC0B5-DAF6-044B-8255-DAD14914D732}" type="presOf" srcId="{24658693-20D7-B141-ABE6-3E613158A7E9}" destId="{C2A41FCB-DA62-6444-9CE5-6EEDE3A03839}" srcOrd="0" destOrd="0" presId="urn:microsoft.com/office/officeart/2005/8/layout/lProcess3"/>
    <dgm:cxn modelId="{3FF276AA-1601-6947-A4C0-19D22DDA7FF1}" srcId="{7AA2AE48-7833-0D4A-9216-CA1B4ABC2089}" destId="{789DB783-CC11-A74D-8B8A-AB5D362C1993}" srcOrd="0" destOrd="0" parTransId="{D8006420-6A8F-3044-8735-ACBEECCE44E4}" sibTransId="{CBFEE90B-9E58-954E-B7F3-31238157FB68}"/>
    <dgm:cxn modelId="{7ACB27F5-BDDC-FA4F-8854-FCF88BB91D94}" type="presOf" srcId="{1E5C744F-5179-1344-8089-D76603CA75DD}" destId="{BB3B743E-1042-8542-8E07-E77E2A648723}" srcOrd="0" destOrd="0" presId="urn:microsoft.com/office/officeart/2005/8/layout/lProcess3"/>
    <dgm:cxn modelId="{408000CC-2CAA-8F40-BCBD-3432DCC832C6}" type="presOf" srcId="{59B829B7-E99A-654C-A4A4-086A90E60BB3}" destId="{0861DF68-80C6-3348-93BD-C8E6754184C6}" srcOrd="0" destOrd="0" presId="urn:microsoft.com/office/officeart/2005/8/layout/lProcess3"/>
    <dgm:cxn modelId="{112254D1-8DA5-6342-B1EE-8B5A626705BD}" type="presOf" srcId="{D9C0F5A1-71A8-7243-92E8-D4EC99B8CF03}" destId="{307BDA78-ED41-C144-A6C0-7C38051FD228}" srcOrd="0" destOrd="0" presId="urn:microsoft.com/office/officeart/2005/8/layout/lProcess3"/>
    <dgm:cxn modelId="{D31B7AB2-E6BA-C542-AEC5-186A9FEDF740}" srcId="{789DB783-CC11-A74D-8B8A-AB5D362C1993}" destId="{39AF19CA-3107-7448-B1CC-018CEA132531}" srcOrd="1" destOrd="0" parTransId="{E94B8600-BCF2-DB47-A33D-93A473B7BFAA}" sibTransId="{74B8C902-5302-1D43-B859-D269B5AAB6B7}"/>
    <dgm:cxn modelId="{5227951E-8E72-2946-B85A-F3909DF87E5F}" type="presOf" srcId="{789DB783-CC11-A74D-8B8A-AB5D362C1993}" destId="{C3A7DC65-A4FF-1A4B-B1FE-0F8B88270906}" srcOrd="0" destOrd="0" presId="urn:microsoft.com/office/officeart/2005/8/layout/lProcess3"/>
    <dgm:cxn modelId="{0B44E3C2-E569-E44A-B04C-819CCA312DF1}" srcId="{59B829B7-E99A-654C-A4A4-086A90E60BB3}" destId="{24EF9523-842C-E941-ABF7-686C3C3E4F3C}" srcOrd="0" destOrd="0" parTransId="{AF41010C-E39D-8F4A-B39A-0EA6210D0BE1}" sibTransId="{DBFC7AFF-AA60-D64F-B494-3C79ACD49B0F}"/>
    <dgm:cxn modelId="{32D339DB-08AE-F648-90C2-01FD8D287351}" srcId="{7AA2AE48-7833-0D4A-9216-CA1B4ABC2089}" destId="{24658693-20D7-B141-ABE6-3E613158A7E9}" srcOrd="8" destOrd="0" parTransId="{2BA627BF-E356-BE40-8B47-6F37037A6719}" sibTransId="{D534C22D-7C68-7F42-9C1F-30E09B0EE3DF}"/>
    <dgm:cxn modelId="{FB3C9DA3-2BEF-2040-B79F-6012C752A46D}" type="presOf" srcId="{C6CE11F5-3CD7-C54D-9696-01D1F542FB01}" destId="{6E57D92D-5C95-AE44-9952-27442BBB8E58}" srcOrd="0" destOrd="0" presId="urn:microsoft.com/office/officeart/2005/8/layout/lProcess3"/>
    <dgm:cxn modelId="{EAFDFBC4-E3D7-954D-8C28-39208B88D2CA}" srcId="{37E76D50-CF44-D347-9491-FA9647BF351A}" destId="{F5A3A784-AE93-9848-BF00-011AFDF05E7F}" srcOrd="0" destOrd="0" parTransId="{944FD341-7635-FB4E-95CE-D1B6EBBBA65B}" sibTransId="{BF0972C0-3E35-9E4A-81DA-109B8571F50A}"/>
    <dgm:cxn modelId="{EA6AAF0C-3004-0945-955E-730DC0FD63EE}" srcId="{24658693-20D7-B141-ABE6-3E613158A7E9}" destId="{5198D006-8A61-FD44-834F-92FDD69BFE2E}" srcOrd="1" destOrd="0" parTransId="{1ACD37C2-9142-714C-8220-21124A7EC14C}" sibTransId="{1A65DE43-B479-0446-90BD-2CB9E372B064}"/>
    <dgm:cxn modelId="{BCB748DB-AFB8-6540-A093-A833C14B0E62}" srcId="{7AA2AE48-7833-0D4A-9216-CA1B4ABC2089}" destId="{37E76D50-CF44-D347-9491-FA9647BF351A}" srcOrd="7" destOrd="0" parTransId="{6ADAD0C3-C37B-C94C-ACDE-8B0EEE4D9E41}" sibTransId="{8CA67026-2B9D-DE41-8D0E-DE47A836D04B}"/>
    <dgm:cxn modelId="{C6FDE6CC-51F6-604E-9D3E-B84F1399CC41}" type="presOf" srcId="{780C50DF-ECFF-AF4E-A624-5A77A69A634E}" destId="{55C60C89-909B-CB44-8AB1-67598E3A5F69}" srcOrd="0" destOrd="0" presId="urn:microsoft.com/office/officeart/2005/8/layout/lProcess3"/>
    <dgm:cxn modelId="{683DB2F5-5FFD-1546-A59E-8B3172637B04}" type="presOf" srcId="{1412A4FD-78F6-B14A-89A8-14C365591689}" destId="{F4B42043-F3D6-634A-B93F-D8509DA0BE45}" srcOrd="0" destOrd="0" presId="urn:microsoft.com/office/officeart/2005/8/layout/lProcess3"/>
    <dgm:cxn modelId="{E69A246F-B624-DB47-BCF2-627167F9C877}" srcId="{789DB783-CC11-A74D-8B8A-AB5D362C1993}" destId="{0186E107-73A0-6D44-8267-73CC1EF22E42}" srcOrd="0" destOrd="0" parTransId="{3C3224FD-AC03-4D4C-B4D4-B66CF032C0E3}" sibTransId="{36F8D3C1-5444-B841-8100-9B85C5FA5EF8}"/>
    <dgm:cxn modelId="{A4A76163-3A93-CA46-A21D-4FC71B677D80}" type="presOf" srcId="{37E76D50-CF44-D347-9491-FA9647BF351A}" destId="{1392C62A-42E6-FB42-B129-554B31D77AC0}" srcOrd="0" destOrd="0" presId="urn:microsoft.com/office/officeart/2005/8/layout/lProcess3"/>
    <dgm:cxn modelId="{EE5A81FD-70C6-4440-B61A-E13D8B0F866C}" type="presOf" srcId="{923C0145-7943-4C40-9F00-0F5E91194A5E}" destId="{D5122717-5777-4A40-AE06-48427A9124CA}" srcOrd="0" destOrd="0" presId="urn:microsoft.com/office/officeart/2005/8/layout/lProcess3"/>
    <dgm:cxn modelId="{6DF0493A-77E9-6B4A-AB6B-69EACD5D01F8}" srcId="{80D65C90-0D91-DD4A-8B50-861CDB8E4E94}" destId="{C6CE11F5-3CD7-C54D-9696-01D1F542FB01}" srcOrd="0" destOrd="0" parTransId="{3B0BA2A8-A280-9D4B-A5AD-CEDB33C72E5F}" sibTransId="{6153BDA2-A1E0-064E-BF62-954E60F0256B}"/>
    <dgm:cxn modelId="{AC66CC1E-8C6A-4A4F-992B-8B31500AC5FF}" type="presOf" srcId="{A3FB7573-1FD9-0C40-A03C-484F4186415C}" destId="{818892CB-845A-0B48-9B97-CBDF250A0F42}" srcOrd="0" destOrd="0" presId="urn:microsoft.com/office/officeart/2005/8/layout/lProcess3"/>
    <dgm:cxn modelId="{83B33B46-D67F-C24C-A054-E73F335D2DE5}" srcId="{24658693-20D7-B141-ABE6-3E613158A7E9}" destId="{A3FB7573-1FD9-0C40-A03C-484F4186415C}" srcOrd="0" destOrd="0" parTransId="{4D82FE08-16D1-194D-9E37-D3F0DAF02B87}" sibTransId="{483020AF-D1BD-A54A-8DEF-C43E4D3A84CA}"/>
    <dgm:cxn modelId="{3548E7ED-CD3D-EA4B-8B31-4D3610C59C01}" srcId="{7AA2AE48-7833-0D4A-9216-CA1B4ABC2089}" destId="{E026BC90-5843-DB44-AEBE-42B9BA1664AC}" srcOrd="6" destOrd="0" parTransId="{D13B3099-5890-3B4A-97DE-A32786B268C9}" sibTransId="{10F1F2CE-1B99-3D41-83FD-13CDA1644D17}"/>
    <dgm:cxn modelId="{3FC3B4FC-CB80-5B40-88A7-BB84A3551D3A}" srcId="{7AA2AE48-7833-0D4A-9216-CA1B4ABC2089}" destId="{BF571BBA-6B0B-584D-94BB-ED354924D341}" srcOrd="3" destOrd="0" parTransId="{31BBE14E-213C-CE4B-8250-4C7077864F56}" sibTransId="{0D9EF29D-C887-C244-846E-1C81D9478A4C}"/>
    <dgm:cxn modelId="{A2E49D47-A01C-9C4C-B90B-3940F8814B9C}" srcId="{BF571BBA-6B0B-584D-94BB-ED354924D341}" destId="{1E5C744F-5179-1344-8089-D76603CA75DD}" srcOrd="0" destOrd="0" parTransId="{0E7C9465-9E5B-084E-8B3B-911EED6F4670}" sibTransId="{37F27B79-7446-AB4D-B3BA-B858E3A91E13}"/>
    <dgm:cxn modelId="{E8AF2E82-5E33-6141-BE20-C7091B8A2933}" type="presOf" srcId="{5198D006-8A61-FD44-834F-92FDD69BFE2E}" destId="{9D53D45D-8B49-974D-924A-0828A0D47C22}" srcOrd="0" destOrd="0" presId="urn:microsoft.com/office/officeart/2005/8/layout/lProcess3"/>
    <dgm:cxn modelId="{9788BE67-52C3-C348-BE36-5CEC108E2C29}" srcId="{5AF1D289-5256-E045-93C8-B9AA219F1A8A}" destId="{923C0145-7943-4C40-9F00-0F5E91194A5E}" srcOrd="0" destOrd="0" parTransId="{C9A3455B-7810-C44A-BC74-0CAB1C2ED3BA}" sibTransId="{6A52B110-A57D-9B4E-89AB-63A7E134262E}"/>
    <dgm:cxn modelId="{BBD7BD81-7766-0B40-A3A3-E562597085F2}" type="presOf" srcId="{4888573B-1A0C-354F-884E-A9566586B228}" destId="{BFA69319-41FD-FE42-BC5C-3DFE680D56D6}" srcOrd="0" destOrd="0" presId="urn:microsoft.com/office/officeart/2005/8/layout/lProcess3"/>
    <dgm:cxn modelId="{F60B7592-80D2-0044-90A4-88A45DEDC5F8}" srcId="{7AA2AE48-7833-0D4A-9216-CA1B4ABC2089}" destId="{5ECA2DE5-7CA4-0841-B0AC-3CCA9267578E}" srcOrd="5" destOrd="0" parTransId="{D55DF8E1-5FE1-FB49-A897-FE86417D778C}" sibTransId="{F43D99B4-C7D1-2E4C-8391-177BA7FE03EA}"/>
    <dgm:cxn modelId="{BD5BD082-0E2D-0A49-AEB0-093728CEE092}" type="presOf" srcId="{E026BC90-5843-DB44-AEBE-42B9BA1664AC}" destId="{278AFEEB-CC2B-5648-A9CD-55563591A848}" srcOrd="0" destOrd="0" presId="urn:microsoft.com/office/officeart/2005/8/layout/lProcess3"/>
    <dgm:cxn modelId="{2AC6DBA1-94A4-4C41-A579-3EEA082B722D}" type="presOf" srcId="{39AF19CA-3107-7448-B1CC-018CEA132531}" destId="{6BBF6A91-2967-A84F-A868-B7A9E28A29D3}" srcOrd="0" destOrd="0" presId="urn:microsoft.com/office/officeart/2005/8/layout/lProcess3"/>
    <dgm:cxn modelId="{5DD32C63-4966-EA4C-9182-6642F8BDFE85}" srcId="{E026BC90-5843-DB44-AEBE-42B9BA1664AC}" destId="{4888573B-1A0C-354F-884E-A9566586B228}" srcOrd="1" destOrd="0" parTransId="{034B1C32-ECE4-9C40-B5AA-0A3096D4769C}" sibTransId="{35C82C48-A49F-634B-9B98-AA6E8474CE6E}"/>
    <dgm:cxn modelId="{5055C44B-24EC-8B44-B75C-C15914747FDB}" type="presParOf" srcId="{7E0CAF97-C6B6-2046-AFF4-947F206E49FD}" destId="{9A948D98-954C-5F41-A494-2ED3A1580881}" srcOrd="0" destOrd="0" presId="urn:microsoft.com/office/officeart/2005/8/layout/lProcess3"/>
    <dgm:cxn modelId="{75EED714-2290-B943-81E3-864DB43BF134}" type="presParOf" srcId="{9A948D98-954C-5F41-A494-2ED3A1580881}" destId="{C3A7DC65-A4FF-1A4B-B1FE-0F8B88270906}" srcOrd="0" destOrd="0" presId="urn:microsoft.com/office/officeart/2005/8/layout/lProcess3"/>
    <dgm:cxn modelId="{ED6E4DAB-0172-FC4F-AFC3-0DC4583A381A}" type="presParOf" srcId="{9A948D98-954C-5F41-A494-2ED3A1580881}" destId="{94C20A2F-BD14-7047-ACA0-BD74B40F60F8}" srcOrd="1" destOrd="0" presId="urn:microsoft.com/office/officeart/2005/8/layout/lProcess3"/>
    <dgm:cxn modelId="{95D5E951-8D7E-4147-82CD-7AA66563F0FB}" type="presParOf" srcId="{9A948D98-954C-5F41-A494-2ED3A1580881}" destId="{81551C25-B875-024C-806D-988C1C648B6B}" srcOrd="2" destOrd="0" presId="urn:microsoft.com/office/officeart/2005/8/layout/lProcess3"/>
    <dgm:cxn modelId="{A0FE18B0-EEFF-284C-A4AF-AFBDB5862D15}" type="presParOf" srcId="{9A948D98-954C-5F41-A494-2ED3A1580881}" destId="{A7B68D9D-F49E-9544-9422-A8945748E9F1}" srcOrd="3" destOrd="0" presId="urn:microsoft.com/office/officeart/2005/8/layout/lProcess3"/>
    <dgm:cxn modelId="{B48ADD78-DD1A-F44B-8AB3-81C8F6A507FE}" type="presParOf" srcId="{9A948D98-954C-5F41-A494-2ED3A1580881}" destId="{6BBF6A91-2967-A84F-A868-B7A9E28A29D3}" srcOrd="4" destOrd="0" presId="urn:microsoft.com/office/officeart/2005/8/layout/lProcess3"/>
    <dgm:cxn modelId="{59DE361F-1491-8D4B-8ED7-052D1D740773}" type="presParOf" srcId="{7E0CAF97-C6B6-2046-AFF4-947F206E49FD}" destId="{A3FAB4F3-CC93-EA4C-AF1A-90B0B57A2D5E}" srcOrd="1" destOrd="0" presId="urn:microsoft.com/office/officeart/2005/8/layout/lProcess3"/>
    <dgm:cxn modelId="{20D892C3-913E-814B-9453-AA8D2688866E}" type="presParOf" srcId="{7E0CAF97-C6B6-2046-AFF4-947F206E49FD}" destId="{EAA82C6F-B198-514B-A7B5-FEBFDB3C4ECA}" srcOrd="2" destOrd="0" presId="urn:microsoft.com/office/officeart/2005/8/layout/lProcess3"/>
    <dgm:cxn modelId="{CB6C343F-1187-CB49-8A6B-D446A3DE0DDC}" type="presParOf" srcId="{EAA82C6F-B198-514B-A7B5-FEBFDB3C4ECA}" destId="{6B5DF77D-59AC-8645-953E-0300FB20E01C}" srcOrd="0" destOrd="0" presId="urn:microsoft.com/office/officeart/2005/8/layout/lProcess3"/>
    <dgm:cxn modelId="{855A1237-C832-5649-AF81-D60D81A7961D}" type="presParOf" srcId="{EAA82C6F-B198-514B-A7B5-FEBFDB3C4ECA}" destId="{CA902407-41E5-5545-8AD4-711C4B54D33E}" srcOrd="1" destOrd="0" presId="urn:microsoft.com/office/officeart/2005/8/layout/lProcess3"/>
    <dgm:cxn modelId="{52E9FC39-C71A-394D-AF3F-8C571336F712}" type="presParOf" srcId="{EAA82C6F-B198-514B-A7B5-FEBFDB3C4ECA}" destId="{6E57D92D-5C95-AE44-9952-27442BBB8E58}" srcOrd="2" destOrd="0" presId="urn:microsoft.com/office/officeart/2005/8/layout/lProcess3"/>
    <dgm:cxn modelId="{6A078C71-A0A8-C64D-AE0F-0CEDB701B60D}" type="presParOf" srcId="{7E0CAF97-C6B6-2046-AFF4-947F206E49FD}" destId="{5F4C8BCA-1A75-364D-9F45-ECA03C096031}" srcOrd="3" destOrd="0" presId="urn:microsoft.com/office/officeart/2005/8/layout/lProcess3"/>
    <dgm:cxn modelId="{6955AA81-8293-8749-9105-CD127AAD411D}" type="presParOf" srcId="{7E0CAF97-C6B6-2046-AFF4-947F206E49FD}" destId="{9ADCDC4F-73F1-3340-8B95-FF6A40EC3D2C}" srcOrd="4" destOrd="0" presId="urn:microsoft.com/office/officeart/2005/8/layout/lProcess3"/>
    <dgm:cxn modelId="{9CFE33AA-7BC8-0440-A9DC-1C67338251AE}" type="presParOf" srcId="{9ADCDC4F-73F1-3340-8B95-FF6A40EC3D2C}" destId="{E5C00CDA-97E7-994C-913B-F4BBABF23B15}" srcOrd="0" destOrd="0" presId="urn:microsoft.com/office/officeart/2005/8/layout/lProcess3"/>
    <dgm:cxn modelId="{9EA2956C-13F7-3348-9CA7-15460D7D52A0}" type="presParOf" srcId="{9ADCDC4F-73F1-3340-8B95-FF6A40EC3D2C}" destId="{1FB4BB9C-F6C6-7145-A999-C1348EABD445}" srcOrd="1" destOrd="0" presId="urn:microsoft.com/office/officeart/2005/8/layout/lProcess3"/>
    <dgm:cxn modelId="{19C78107-F9C2-D547-9110-B154F35DECC2}" type="presParOf" srcId="{9ADCDC4F-73F1-3340-8B95-FF6A40EC3D2C}" destId="{D5122717-5777-4A40-AE06-48427A9124CA}" srcOrd="2" destOrd="0" presId="urn:microsoft.com/office/officeart/2005/8/layout/lProcess3"/>
    <dgm:cxn modelId="{438DCF62-9663-624C-87A1-3ADB8E85360E}" type="presParOf" srcId="{7E0CAF97-C6B6-2046-AFF4-947F206E49FD}" destId="{71289375-7483-2B4A-9AE5-3538B853348D}" srcOrd="5" destOrd="0" presId="urn:microsoft.com/office/officeart/2005/8/layout/lProcess3"/>
    <dgm:cxn modelId="{B9F29253-4FE3-E240-9C79-72944C053435}" type="presParOf" srcId="{7E0CAF97-C6B6-2046-AFF4-947F206E49FD}" destId="{3E6B5BF3-02FE-FA44-B4AF-3A450E2B611E}" srcOrd="6" destOrd="0" presId="urn:microsoft.com/office/officeart/2005/8/layout/lProcess3"/>
    <dgm:cxn modelId="{D69A46A7-413F-F64F-9948-E33E117D2767}" type="presParOf" srcId="{3E6B5BF3-02FE-FA44-B4AF-3A450E2B611E}" destId="{E2416076-3F6B-6349-A539-080CD51B72A9}" srcOrd="0" destOrd="0" presId="urn:microsoft.com/office/officeart/2005/8/layout/lProcess3"/>
    <dgm:cxn modelId="{8E59120F-8480-7A4E-8614-F735C42ED4C9}" type="presParOf" srcId="{3E6B5BF3-02FE-FA44-B4AF-3A450E2B611E}" destId="{41D71155-D090-D544-8543-F19221281672}" srcOrd="1" destOrd="0" presId="urn:microsoft.com/office/officeart/2005/8/layout/lProcess3"/>
    <dgm:cxn modelId="{98CBD601-CC0C-A245-B712-B844D1D83AF2}" type="presParOf" srcId="{3E6B5BF3-02FE-FA44-B4AF-3A450E2B611E}" destId="{BB3B743E-1042-8542-8E07-E77E2A648723}" srcOrd="2" destOrd="0" presId="urn:microsoft.com/office/officeart/2005/8/layout/lProcess3"/>
    <dgm:cxn modelId="{6EBC7D71-6781-E54D-8E8D-0C39D93A5128}" type="presParOf" srcId="{7E0CAF97-C6B6-2046-AFF4-947F206E49FD}" destId="{53567757-86C5-6D4B-94DD-F4011789CFDF}" srcOrd="7" destOrd="0" presId="urn:microsoft.com/office/officeart/2005/8/layout/lProcess3"/>
    <dgm:cxn modelId="{CF3E6F92-4325-474D-B7B5-9F5954BAEBD4}" type="presParOf" srcId="{7E0CAF97-C6B6-2046-AFF4-947F206E49FD}" destId="{F8EADDB8-83E2-744E-B7FB-530F979EBD7A}" srcOrd="8" destOrd="0" presId="urn:microsoft.com/office/officeart/2005/8/layout/lProcess3"/>
    <dgm:cxn modelId="{C067F5B7-0219-4745-9439-C0185C03D150}" type="presParOf" srcId="{F8EADDB8-83E2-744E-B7FB-530F979EBD7A}" destId="{0861DF68-80C6-3348-93BD-C8E6754184C6}" srcOrd="0" destOrd="0" presId="urn:microsoft.com/office/officeart/2005/8/layout/lProcess3"/>
    <dgm:cxn modelId="{D59BE25C-3AC3-1F41-83C0-E9C6CC798FAE}" type="presParOf" srcId="{F8EADDB8-83E2-744E-B7FB-530F979EBD7A}" destId="{357CB35F-8271-1742-83E2-15DEAD10E5DB}" srcOrd="1" destOrd="0" presId="urn:microsoft.com/office/officeart/2005/8/layout/lProcess3"/>
    <dgm:cxn modelId="{00CBDAD7-65BB-0047-876B-287B66CCC6D8}" type="presParOf" srcId="{F8EADDB8-83E2-744E-B7FB-530F979EBD7A}" destId="{CEB96203-90BB-994E-B787-2F719A06F0E6}" srcOrd="2" destOrd="0" presId="urn:microsoft.com/office/officeart/2005/8/layout/lProcess3"/>
    <dgm:cxn modelId="{67D382D3-D4F3-C840-908A-061C8D00603C}" type="presParOf" srcId="{F8EADDB8-83E2-744E-B7FB-530F979EBD7A}" destId="{1752FF30-F04D-2544-A854-D03570FD643A}" srcOrd="3" destOrd="0" presId="urn:microsoft.com/office/officeart/2005/8/layout/lProcess3"/>
    <dgm:cxn modelId="{463EED96-C070-A64E-AEC7-4A396E359EB2}" type="presParOf" srcId="{F8EADDB8-83E2-744E-B7FB-530F979EBD7A}" destId="{307BDA78-ED41-C144-A6C0-7C38051FD228}" srcOrd="4" destOrd="0" presId="urn:microsoft.com/office/officeart/2005/8/layout/lProcess3"/>
    <dgm:cxn modelId="{0D1EB39D-6646-A346-A717-985A0AFEBF60}" type="presParOf" srcId="{7E0CAF97-C6B6-2046-AFF4-947F206E49FD}" destId="{3564B317-AFC0-C847-A334-7C86F7B7662F}" srcOrd="9" destOrd="0" presId="urn:microsoft.com/office/officeart/2005/8/layout/lProcess3"/>
    <dgm:cxn modelId="{C1F28644-EEFD-C445-9795-77DFA6CA9686}" type="presParOf" srcId="{7E0CAF97-C6B6-2046-AFF4-947F206E49FD}" destId="{C87CF45F-93FB-3946-BE8C-3311430872B1}" srcOrd="10" destOrd="0" presId="urn:microsoft.com/office/officeart/2005/8/layout/lProcess3"/>
    <dgm:cxn modelId="{8C3A6B98-7C5E-8543-90D6-112C57C3527C}" type="presParOf" srcId="{C87CF45F-93FB-3946-BE8C-3311430872B1}" destId="{756960D9-8B8E-B34E-9B78-38F11FA1FE88}" srcOrd="0" destOrd="0" presId="urn:microsoft.com/office/officeart/2005/8/layout/lProcess3"/>
    <dgm:cxn modelId="{DCDD2510-9290-D640-8CBB-106E1D2F55AF}" type="presParOf" srcId="{C87CF45F-93FB-3946-BE8C-3311430872B1}" destId="{30F58824-A849-DF41-AC97-70DD03095F06}" srcOrd="1" destOrd="0" presId="urn:microsoft.com/office/officeart/2005/8/layout/lProcess3"/>
    <dgm:cxn modelId="{6751DDE1-FD72-2147-802D-483C878195AB}" type="presParOf" srcId="{C87CF45F-93FB-3946-BE8C-3311430872B1}" destId="{55C60C89-909B-CB44-8AB1-67598E3A5F69}" srcOrd="2" destOrd="0" presId="urn:microsoft.com/office/officeart/2005/8/layout/lProcess3"/>
    <dgm:cxn modelId="{18A9A348-AA4C-3F43-8D13-EB67048C7185}" type="presParOf" srcId="{7E0CAF97-C6B6-2046-AFF4-947F206E49FD}" destId="{D75F264D-2556-C045-B327-3762D48D9367}" srcOrd="11" destOrd="0" presId="urn:microsoft.com/office/officeart/2005/8/layout/lProcess3"/>
    <dgm:cxn modelId="{3D3BB018-8BCC-4142-9D0E-5AE336C896A7}" type="presParOf" srcId="{7E0CAF97-C6B6-2046-AFF4-947F206E49FD}" destId="{0A0254AE-D52B-E049-8A86-722E47A120AE}" srcOrd="12" destOrd="0" presId="urn:microsoft.com/office/officeart/2005/8/layout/lProcess3"/>
    <dgm:cxn modelId="{A017408F-4BEA-0144-A18F-D27D28F0417F}" type="presParOf" srcId="{0A0254AE-D52B-E049-8A86-722E47A120AE}" destId="{278AFEEB-CC2B-5648-A9CD-55563591A848}" srcOrd="0" destOrd="0" presId="urn:microsoft.com/office/officeart/2005/8/layout/lProcess3"/>
    <dgm:cxn modelId="{5195FD6B-BFB1-4047-AB03-E507EFF8A1CD}" type="presParOf" srcId="{0A0254AE-D52B-E049-8A86-722E47A120AE}" destId="{E5C7509C-5FFA-AA45-860A-A86EC8A9BCFD}" srcOrd="1" destOrd="0" presId="urn:microsoft.com/office/officeart/2005/8/layout/lProcess3"/>
    <dgm:cxn modelId="{313CF481-A333-FA4A-AD33-F9C95105EA40}" type="presParOf" srcId="{0A0254AE-D52B-E049-8A86-722E47A120AE}" destId="{F4B42043-F3D6-634A-B93F-D8509DA0BE45}" srcOrd="2" destOrd="0" presId="urn:microsoft.com/office/officeart/2005/8/layout/lProcess3"/>
    <dgm:cxn modelId="{1225DE4E-1596-194F-89D6-B5E51DE7E74C}" type="presParOf" srcId="{0A0254AE-D52B-E049-8A86-722E47A120AE}" destId="{934E1F49-EA29-2A41-802D-435DCA50C730}" srcOrd="3" destOrd="0" presId="urn:microsoft.com/office/officeart/2005/8/layout/lProcess3"/>
    <dgm:cxn modelId="{80C68630-1A2F-5140-ACE3-CBA5F1481054}" type="presParOf" srcId="{0A0254AE-D52B-E049-8A86-722E47A120AE}" destId="{BFA69319-41FD-FE42-BC5C-3DFE680D56D6}" srcOrd="4" destOrd="0" presId="urn:microsoft.com/office/officeart/2005/8/layout/lProcess3"/>
    <dgm:cxn modelId="{F6ECE901-B7B1-4343-B777-6AC4394A7FA9}" type="presParOf" srcId="{7E0CAF97-C6B6-2046-AFF4-947F206E49FD}" destId="{E6F45DB1-7B9D-C94C-8CF2-89560CD443B0}" srcOrd="13" destOrd="0" presId="urn:microsoft.com/office/officeart/2005/8/layout/lProcess3"/>
    <dgm:cxn modelId="{78FE4359-E37D-A24F-96ED-1010AC0714D7}" type="presParOf" srcId="{7E0CAF97-C6B6-2046-AFF4-947F206E49FD}" destId="{1D778AD3-B171-9D4C-A366-0E840ECD162F}" srcOrd="14" destOrd="0" presId="urn:microsoft.com/office/officeart/2005/8/layout/lProcess3"/>
    <dgm:cxn modelId="{F64F3FEE-849F-8F4A-B9F3-A2C892F05388}" type="presParOf" srcId="{1D778AD3-B171-9D4C-A366-0E840ECD162F}" destId="{1392C62A-42E6-FB42-B129-554B31D77AC0}" srcOrd="0" destOrd="0" presId="urn:microsoft.com/office/officeart/2005/8/layout/lProcess3"/>
    <dgm:cxn modelId="{52816678-3C80-584F-AA89-60578CC411E3}" type="presParOf" srcId="{1D778AD3-B171-9D4C-A366-0E840ECD162F}" destId="{250045C3-6BDF-784E-A0BF-3646AC8927AA}" srcOrd="1" destOrd="0" presId="urn:microsoft.com/office/officeart/2005/8/layout/lProcess3"/>
    <dgm:cxn modelId="{8C6C29C1-84CD-3C47-82EF-752474C17981}" type="presParOf" srcId="{1D778AD3-B171-9D4C-A366-0E840ECD162F}" destId="{7A3221B1-9D69-FC46-B384-3DE3A37F5E48}" srcOrd="2" destOrd="0" presId="urn:microsoft.com/office/officeart/2005/8/layout/lProcess3"/>
    <dgm:cxn modelId="{4B4FCB43-5291-1540-AD08-4D4FC4BD109D}" type="presParOf" srcId="{7E0CAF97-C6B6-2046-AFF4-947F206E49FD}" destId="{2946B9F8-1B9D-B943-BAE9-66A9A68A6169}" srcOrd="15" destOrd="0" presId="urn:microsoft.com/office/officeart/2005/8/layout/lProcess3"/>
    <dgm:cxn modelId="{9F661261-86E6-F445-BB8B-92F7EDF4918B}" type="presParOf" srcId="{7E0CAF97-C6B6-2046-AFF4-947F206E49FD}" destId="{8BD682C1-3A8D-EA4D-82B8-B0D8D9A48D51}" srcOrd="16" destOrd="0" presId="urn:microsoft.com/office/officeart/2005/8/layout/lProcess3"/>
    <dgm:cxn modelId="{D828D398-52AD-FA4C-93DC-572D4349C3A9}" type="presParOf" srcId="{8BD682C1-3A8D-EA4D-82B8-B0D8D9A48D51}" destId="{C2A41FCB-DA62-6444-9CE5-6EEDE3A03839}" srcOrd="0" destOrd="0" presId="urn:microsoft.com/office/officeart/2005/8/layout/lProcess3"/>
    <dgm:cxn modelId="{68ED1BA5-767A-0E44-91B7-F26F277566B9}" type="presParOf" srcId="{8BD682C1-3A8D-EA4D-82B8-B0D8D9A48D51}" destId="{CA89D181-17A7-F54E-9D36-8464A190917C}" srcOrd="1" destOrd="0" presId="urn:microsoft.com/office/officeart/2005/8/layout/lProcess3"/>
    <dgm:cxn modelId="{C3C392EE-CAF3-4548-A86F-6DE9D645C13E}" type="presParOf" srcId="{8BD682C1-3A8D-EA4D-82B8-B0D8D9A48D51}" destId="{818892CB-845A-0B48-9B97-CBDF250A0F42}" srcOrd="2" destOrd="0" presId="urn:microsoft.com/office/officeart/2005/8/layout/lProcess3"/>
    <dgm:cxn modelId="{C52FB477-FF2F-4744-B74C-540A60D7A189}" type="presParOf" srcId="{8BD682C1-3A8D-EA4D-82B8-B0D8D9A48D51}" destId="{82006730-786A-0940-A658-BF14811C8744}" srcOrd="3" destOrd="0" presId="urn:microsoft.com/office/officeart/2005/8/layout/lProcess3"/>
    <dgm:cxn modelId="{BE03826D-82D0-684E-8FE5-2474C1FD4EC7}" type="presParOf" srcId="{8BD682C1-3A8D-EA4D-82B8-B0D8D9A48D51}" destId="{9D53D45D-8B49-974D-924A-0828A0D47C22}" srcOrd="4" destOrd="0" presId="urn:microsoft.com/office/officeart/2005/8/layout/l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5A869-BE72-C24B-8A0F-2CD58E2C305B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90FBAD-2670-D341-85DD-1005CF469615}">
      <dgm:prSet phldrT="[Texto]"/>
      <dgm:spPr>
        <a:solidFill>
          <a:srgbClr val="009986"/>
        </a:solidFill>
        <a:ln>
          <a:noFill/>
        </a:ln>
      </dgm:spPr>
      <dgm:t>
        <a:bodyPr/>
        <a:lstStyle/>
        <a:p>
          <a:pPr algn="ctr"/>
          <a:r>
            <a:rPr lang="es-ES" dirty="0">
              <a:solidFill>
                <a:schemeClr val="bg1"/>
              </a:solidFill>
            </a:rPr>
            <a:t>Estrategia de simplificación de la estructura programática 2026</a:t>
          </a:r>
        </a:p>
      </dgm:t>
    </dgm:pt>
    <dgm:pt modelId="{9736165E-1961-DB4C-9C6B-B84EE5E01BFD}" type="parTrans" cxnId="{FA44C2C1-C6A2-824A-B335-1B5A9894BDD2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69794F6E-F58F-FA4F-A74E-164FB5A2B356}" type="sibTrans" cxnId="{FA44C2C1-C6A2-824A-B335-1B5A9894BDD2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A4B174B3-1CE1-F546-B8CD-B6667F5AF830}">
      <dgm:prSet phldrT="[Texto]" custT="1"/>
      <dgm:spPr>
        <a:noFill/>
        <a:ln w="38100">
          <a:noFill/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sz="1050" b="1">
              <a:solidFill>
                <a:schemeClr val="tx1"/>
              </a:solidFill>
            </a:rPr>
            <a:t>B009 – Producción de reactivos, vacunas y otros dispositivos médicos estratégicos</a:t>
          </a:r>
          <a:endParaRPr lang="es-ES" sz="1050" b="1" dirty="0">
            <a:solidFill>
              <a:schemeClr val="tx1"/>
            </a:solidFill>
          </a:endParaRPr>
        </a:p>
      </dgm:t>
    </dgm:pt>
    <dgm:pt modelId="{3FB0AAE7-94C9-6142-B162-D7667C496BDE}" type="parTrans" cxnId="{5586E1E0-EE37-0544-B9B5-A6E9590235C5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C26907F3-3E88-8E40-B748-867E7006D25E}" type="sibTrans" cxnId="{5586E1E0-EE37-0544-B9B5-A6E9590235C5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A39D8BB1-7238-FA4B-8E5A-F461B00B1239}">
      <dgm:prSet phldrT="[Texto]" custT="1"/>
      <dgm:spPr>
        <a:noFill/>
        <a:ln w="38100">
          <a:noFill/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sz="1050" b="1">
              <a:solidFill>
                <a:schemeClr val="tx1"/>
              </a:solidFill>
            </a:rPr>
            <a:t>E031 – Servicios de atención a la salud</a:t>
          </a:r>
          <a:endParaRPr lang="es-ES" sz="1050" b="1" dirty="0">
            <a:solidFill>
              <a:schemeClr val="tx1"/>
            </a:solidFill>
          </a:endParaRPr>
        </a:p>
      </dgm:t>
    </dgm:pt>
    <dgm:pt modelId="{9D651D83-5FE6-8548-9555-7B27533B5E85}" type="parTrans" cxnId="{41FA2E05-8AF7-8141-86B1-ACBBBEB88033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BEBB4652-0CCB-444D-A9E8-AE0E0752EE6E}" type="sibTrans" cxnId="{41FA2E05-8AF7-8141-86B1-ACBBBEB88033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D9A11F1C-46AA-E54F-82C7-EB6DC6E77689}">
      <dgm:prSet phldrT="[Texto]" custT="1"/>
      <dgm:spPr>
        <a:noFill/>
        <a:ln w="38100">
          <a:noFill/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sz="1050" b="1">
              <a:solidFill>
                <a:schemeClr val="tx1"/>
              </a:solidFill>
            </a:rPr>
            <a:t>E032 – Servicios de prevención y atención contra las adicciones</a:t>
          </a:r>
          <a:endParaRPr lang="es-ES" sz="1050" b="1" dirty="0">
            <a:solidFill>
              <a:schemeClr val="tx1"/>
            </a:solidFill>
          </a:endParaRPr>
        </a:p>
      </dgm:t>
    </dgm:pt>
    <dgm:pt modelId="{489028C1-A5D3-1141-8AE0-9C271F032A18}" type="parTrans" cxnId="{2B35DB23-ACDC-C94B-8E5F-BF7CAAA7B60F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D5D0DCC5-5BF3-B543-8114-A077353ED1E5}" type="sibTrans" cxnId="{2B35DB23-ACDC-C94B-8E5F-BF7CAAA7B60F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3CD47E19-B9F7-124F-A9C3-8ED46A747A11}">
      <dgm:prSet phldrT="[Texto]" custT="1"/>
      <dgm:spPr>
        <a:noFill/>
        <a:ln w="38100">
          <a:noFill/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sz="1050" b="1">
              <a:solidFill>
                <a:schemeClr val="tx1"/>
              </a:solidFill>
            </a:rPr>
            <a:t>E033 – Servicios de vacunación</a:t>
          </a:r>
          <a:endParaRPr lang="es-ES" sz="1050" b="1" dirty="0">
            <a:solidFill>
              <a:schemeClr val="tx1"/>
            </a:solidFill>
          </a:endParaRPr>
        </a:p>
      </dgm:t>
    </dgm:pt>
    <dgm:pt modelId="{1B7CADBA-6E55-F444-9DAA-5F19A4D02F26}" type="parTrans" cxnId="{85AEC39F-F224-CE44-9A59-1B5ADCB0B845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779394CD-B741-404B-82C8-49F42091EB2D}" type="sibTrans" cxnId="{85AEC39F-F224-CE44-9A59-1B5ADCB0B845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40A4FD20-FA35-194D-ADD4-26185BACCDAE}">
      <dgm:prSet phldrT="[Texto]" custT="1"/>
      <dgm:spPr>
        <a:noFill/>
        <a:ln w="38100">
          <a:noFill/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sz="1050" b="1" dirty="0">
              <a:solidFill>
                <a:schemeClr val="tx1"/>
              </a:solidFill>
            </a:rPr>
            <a:t>E034 – Servicios de protección y asistencia social integral</a:t>
          </a:r>
        </a:p>
      </dgm:t>
    </dgm:pt>
    <dgm:pt modelId="{F2B7F3F8-71AB-394B-8C94-C2194D537F8E}" type="parTrans" cxnId="{FB09A213-F4A8-8A40-A562-33793843FAD1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B46A8834-6779-8344-8325-E2CA210773D2}" type="sibTrans" cxnId="{FB09A213-F4A8-8A40-A562-33793843FAD1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980FB0B0-370E-F548-96EF-5FE6DD1CBA80}">
      <dgm:prSet phldrT="[Texto]" custT="1"/>
      <dgm:spPr>
        <a:noFill/>
        <a:ln w="38100">
          <a:noFill/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sz="1050" b="1" dirty="0">
              <a:solidFill>
                <a:schemeClr val="tx1"/>
              </a:solidFill>
            </a:rPr>
            <a:t>G012 – Protección contra riesgos sanitarios y regulación sanitaria en establecimientos médicos</a:t>
          </a:r>
        </a:p>
      </dgm:t>
    </dgm:pt>
    <dgm:pt modelId="{2B56D894-6350-824D-8B59-D6400FF54081}" type="parTrans" cxnId="{91D6190A-082E-9046-8504-D4F7A543AD6B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E1E06A15-F550-B241-9545-ED9961C31869}" type="sibTrans" cxnId="{91D6190A-082E-9046-8504-D4F7A543AD6B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BAC88092-8828-5D43-872D-034A4E07CAF2}">
      <dgm:prSet phldrT="[Texto]" custT="1"/>
      <dgm:spPr>
        <a:noFill/>
        <a:ln w="38100">
          <a:noFill/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sz="1050" b="1">
              <a:solidFill>
                <a:schemeClr val="tx1"/>
              </a:solidFill>
            </a:rPr>
            <a:t>K006 – Infraestructura integral para el derecho a la salud</a:t>
          </a:r>
          <a:endParaRPr lang="es-ES" sz="1050" b="1" dirty="0">
            <a:solidFill>
              <a:schemeClr val="tx1"/>
            </a:solidFill>
          </a:endParaRPr>
        </a:p>
      </dgm:t>
    </dgm:pt>
    <dgm:pt modelId="{7634DC28-9201-994E-B793-E8D8DA50BCD1}" type="parTrans" cxnId="{1B0F5732-4FE2-2142-BE6F-97C001A573D8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AB708395-5442-D747-84EF-AF73C5995FBB}" type="sibTrans" cxnId="{1B0F5732-4FE2-2142-BE6F-97C001A573D8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FF056E78-D152-9946-9E32-8620E484D970}">
      <dgm:prSet phldrT="[Texto]" custT="1"/>
      <dgm:spPr>
        <a:noFill/>
        <a:ln w="38100">
          <a:noFill/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sz="1050" b="1">
              <a:solidFill>
                <a:schemeClr val="tx1"/>
              </a:solidFill>
            </a:rPr>
            <a:t>M001 – Actividades de apoyo administrativo</a:t>
          </a:r>
          <a:endParaRPr lang="es-ES" sz="1050" b="1" dirty="0">
            <a:solidFill>
              <a:schemeClr val="tx1"/>
            </a:solidFill>
          </a:endParaRPr>
        </a:p>
      </dgm:t>
    </dgm:pt>
    <dgm:pt modelId="{18AC48DD-A37D-DF4D-9E0D-EA8E4E76D570}" type="parTrans" cxnId="{9779DE45-D97E-2343-BBAA-C34E5CB01DC6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06CE0A28-16AB-EB4D-BF8B-DA8B3CF22E11}" type="sibTrans" cxnId="{9779DE45-D97E-2343-BBAA-C34E5CB01DC6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47AC050F-D893-C548-823C-EA12FF12312B}">
      <dgm:prSet phldrT="[Texto]" custT="1"/>
      <dgm:spPr>
        <a:noFill/>
        <a:ln w="38100">
          <a:noFill/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sz="1050" b="1">
              <a:solidFill>
                <a:schemeClr val="tx1"/>
              </a:solidFill>
            </a:rPr>
            <a:t>O001 – Actividades de apoyo a la función pública y buen gobierno</a:t>
          </a:r>
          <a:endParaRPr lang="es-ES" sz="1050" b="1" dirty="0">
            <a:solidFill>
              <a:schemeClr val="tx1"/>
            </a:solidFill>
          </a:endParaRPr>
        </a:p>
      </dgm:t>
    </dgm:pt>
    <dgm:pt modelId="{CD6EE9AE-68C0-D341-8249-BA181ACF0E27}" type="parTrans" cxnId="{345AA362-2324-684F-8626-B0E2D711A5A0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CB6D2633-9F37-D344-9CF0-A236FB457D9A}" type="sibTrans" cxnId="{345AA362-2324-684F-8626-B0E2D711A5A0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2D69D084-9EF0-1A4C-9EB0-61A158D2DDEC}">
      <dgm:prSet phldrT="[Texto]" custT="1"/>
      <dgm:spPr>
        <a:noFill/>
        <a:ln w="38100">
          <a:noFill/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sz="1050" b="1">
              <a:solidFill>
                <a:schemeClr val="tx1"/>
              </a:solidFill>
            </a:rPr>
            <a:t>P027 – Rectoría del Sistema Nacional de Salud</a:t>
          </a:r>
          <a:endParaRPr lang="es-ES" sz="1050" b="1" dirty="0">
            <a:solidFill>
              <a:schemeClr val="tx1"/>
            </a:solidFill>
          </a:endParaRPr>
        </a:p>
      </dgm:t>
    </dgm:pt>
    <dgm:pt modelId="{81F58ABB-976E-D345-9615-667AB05F5F2E}" type="parTrans" cxnId="{CBB2B45B-906E-7840-82D9-ACCB3B78A973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B09164B1-BEE2-944A-BA8F-BC6D6F5EA105}" type="sibTrans" cxnId="{CBB2B45B-906E-7840-82D9-ACCB3B78A973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718A12CA-CFE1-7749-96EF-94725E699789}">
      <dgm:prSet phldrT="[Texto]" custT="1"/>
      <dgm:spPr>
        <a:noFill/>
        <a:ln w="38100">
          <a:noFill/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sz="1050" b="1">
              <a:solidFill>
                <a:schemeClr val="tx1"/>
              </a:solidFill>
            </a:rPr>
            <a:t>P028 – Política de prevención y control de enfermedades</a:t>
          </a:r>
          <a:endParaRPr lang="es-ES" sz="1050" b="1" dirty="0">
            <a:solidFill>
              <a:schemeClr val="tx1"/>
            </a:solidFill>
          </a:endParaRPr>
        </a:p>
      </dgm:t>
    </dgm:pt>
    <dgm:pt modelId="{8470FA16-E9D3-F145-B6E7-7A77EA1F1439}" type="parTrans" cxnId="{F74DEC39-4132-BD4D-B524-5ED15BFC5CBF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6F6FF2F9-A630-E541-A930-62E9A5CE322E}" type="sibTrans" cxnId="{F74DEC39-4132-BD4D-B524-5ED15BFC5CBF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95D3D74A-E9D5-6A46-B9FA-BC081E8E8E7A}">
      <dgm:prSet phldrT="[Texto]" custT="1"/>
      <dgm:spPr>
        <a:noFill/>
        <a:ln w="38100">
          <a:noFill/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sz="1050" b="1">
              <a:solidFill>
                <a:schemeClr val="tx1"/>
              </a:solidFill>
            </a:rPr>
            <a:t>P029 – Política en Salud Materna, Sexual y Reproductiva</a:t>
          </a:r>
          <a:endParaRPr lang="es-ES" sz="1050" b="1" dirty="0">
            <a:solidFill>
              <a:schemeClr val="tx1"/>
            </a:solidFill>
          </a:endParaRPr>
        </a:p>
      </dgm:t>
    </dgm:pt>
    <dgm:pt modelId="{C3FF487B-646E-1D4D-AC52-B37495271986}" type="parTrans" cxnId="{8C1721CD-AFA4-A340-9975-B23F466B62D1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2D3C42BF-F97C-1F42-B5CE-EE13EA530C3C}" type="sibTrans" cxnId="{8C1721CD-AFA4-A340-9975-B23F466B62D1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33658FB2-1483-B64B-AF99-E100D27D6A60}">
      <dgm:prSet phldrT="[Texto]" custT="1"/>
      <dgm:spPr>
        <a:noFill/>
        <a:ln w="38100">
          <a:noFill/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sz="1050" b="1">
              <a:solidFill>
                <a:schemeClr val="tx1"/>
              </a:solidFill>
            </a:rPr>
            <a:t>Q008 – Investigación, desarrollo tecnológico y formación en salud</a:t>
          </a:r>
          <a:endParaRPr lang="es-ES" sz="1050" b="1" dirty="0">
            <a:solidFill>
              <a:schemeClr val="tx1"/>
            </a:solidFill>
          </a:endParaRPr>
        </a:p>
      </dgm:t>
    </dgm:pt>
    <dgm:pt modelId="{A3A97B4B-5DBC-B745-80B2-E1C0EC302F9A}" type="parTrans" cxnId="{F3F018E9-3F26-7F45-8B22-ACC5CF945F7A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49C0FFAA-D77A-9E48-8212-CA7CE1449CBB}" type="sibTrans" cxnId="{F3F018E9-3F26-7F45-8B22-ACC5CF945F7A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1F64096B-7BEA-9C45-BB6A-6F889807BD47}">
      <dgm:prSet phldrT="[Texto]" custT="1"/>
      <dgm:spPr>
        <a:noFill/>
        <a:ln w="38100">
          <a:noFill/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sz="1050" b="1" dirty="0">
              <a:solidFill>
                <a:schemeClr val="tx1"/>
              </a:solidFill>
            </a:rPr>
            <a:t>S039 – Programa de Atención a Personas con Discapacidad</a:t>
          </a:r>
        </a:p>
      </dgm:t>
    </dgm:pt>
    <dgm:pt modelId="{063FB135-14C8-1E40-BAEC-417F11A08EAE}" type="parTrans" cxnId="{2B640FA0-E032-F548-9BEA-B9A4BFBF8493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01B4D769-29A7-474E-B71E-13454C597BBF}" type="sibTrans" cxnId="{2B640FA0-E032-F548-9BEA-B9A4BFBF8493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ACE2B889-35DE-4943-A70E-A344074F9E22}">
      <dgm:prSet phldrT="[Texto]" custT="1"/>
      <dgm:spPr>
        <a:noFill/>
        <a:ln w="38100">
          <a:noFill/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sz="1050" b="1">
              <a:solidFill>
                <a:schemeClr val="tx1"/>
              </a:solidFill>
            </a:rPr>
            <a:t>U012 – Fortalecimiento de los Servicios Estatales de Salud</a:t>
          </a:r>
          <a:endParaRPr lang="es-ES" sz="1050" b="1" dirty="0">
            <a:solidFill>
              <a:schemeClr val="tx1"/>
            </a:solidFill>
          </a:endParaRPr>
        </a:p>
      </dgm:t>
    </dgm:pt>
    <dgm:pt modelId="{9FE5D7DE-447A-F941-B852-D6D198BC610A}" type="parTrans" cxnId="{320C2336-C9CE-2D4C-9FF3-926C2CCEBD59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1B2C8DA8-2A29-1141-8882-33C471607A83}" type="sibTrans" cxnId="{320C2336-C9CE-2D4C-9FF3-926C2CCEBD59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</a:endParaRPr>
        </a:p>
      </dgm:t>
    </dgm:pt>
    <dgm:pt modelId="{68E90D94-89D8-0E45-9FCB-A02529FCB612}" type="pres">
      <dgm:prSet presAssocID="{6075A869-BE72-C24B-8A0F-2CD58E2C305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1D5AF9-2D0F-7D49-B2B8-FCD7DDF65F84}" type="pres">
      <dgm:prSet presAssocID="{CD90FBAD-2670-D341-85DD-1005CF469615}" presName="root1" presStyleCnt="0"/>
      <dgm:spPr/>
    </dgm:pt>
    <dgm:pt modelId="{A064C364-B2C6-5E43-94BB-DD73C309D976}" type="pres">
      <dgm:prSet presAssocID="{CD90FBAD-2670-D341-85DD-1005CF469615}" presName="LevelOneTextNode" presStyleLbl="node0" presStyleIdx="0" presStyleCnt="1" custScaleY="31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9BC436-409B-6245-886F-F93B649B8BC1}" type="pres">
      <dgm:prSet presAssocID="{CD90FBAD-2670-D341-85DD-1005CF469615}" presName="level2hierChild" presStyleCnt="0"/>
      <dgm:spPr/>
    </dgm:pt>
    <dgm:pt modelId="{7DB93FBB-177E-6740-A170-21EB81242FEA}" type="pres">
      <dgm:prSet presAssocID="{3FB0AAE7-94C9-6142-B162-D7667C496BDE}" presName="conn2-1" presStyleLbl="parChTrans1D2" presStyleIdx="0" presStyleCnt="15"/>
      <dgm:spPr/>
      <dgm:t>
        <a:bodyPr/>
        <a:lstStyle/>
        <a:p>
          <a:endParaRPr lang="es-ES"/>
        </a:p>
      </dgm:t>
    </dgm:pt>
    <dgm:pt modelId="{AFBA534C-2E03-C045-89B0-2201A202A518}" type="pres">
      <dgm:prSet presAssocID="{3FB0AAE7-94C9-6142-B162-D7667C496BDE}" presName="connTx" presStyleLbl="parChTrans1D2" presStyleIdx="0" presStyleCnt="15"/>
      <dgm:spPr/>
      <dgm:t>
        <a:bodyPr/>
        <a:lstStyle/>
        <a:p>
          <a:endParaRPr lang="es-ES"/>
        </a:p>
      </dgm:t>
    </dgm:pt>
    <dgm:pt modelId="{2893C648-F90A-994E-89D5-5A1740180593}" type="pres">
      <dgm:prSet presAssocID="{A4B174B3-1CE1-F546-B8CD-B6667F5AF830}" presName="root2" presStyleCnt="0"/>
      <dgm:spPr/>
    </dgm:pt>
    <dgm:pt modelId="{3AA2CCB6-B481-3D48-AB52-F3D92812A824}" type="pres">
      <dgm:prSet presAssocID="{A4B174B3-1CE1-F546-B8CD-B6667F5AF830}" presName="LevelTwoTextNode" presStyleLbl="node2" presStyleIdx="0" presStyleCnt="15" custScaleX="57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2C2744-4F31-9041-A8F3-BDC9E8BD99EF}" type="pres">
      <dgm:prSet presAssocID="{A4B174B3-1CE1-F546-B8CD-B6667F5AF830}" presName="level3hierChild" presStyleCnt="0"/>
      <dgm:spPr/>
    </dgm:pt>
    <dgm:pt modelId="{AF0C644D-7183-0447-9703-7884E33A85CF}" type="pres">
      <dgm:prSet presAssocID="{9D651D83-5FE6-8548-9555-7B27533B5E85}" presName="conn2-1" presStyleLbl="parChTrans1D2" presStyleIdx="1" presStyleCnt="15"/>
      <dgm:spPr/>
      <dgm:t>
        <a:bodyPr/>
        <a:lstStyle/>
        <a:p>
          <a:endParaRPr lang="es-ES"/>
        </a:p>
      </dgm:t>
    </dgm:pt>
    <dgm:pt modelId="{9CF41931-172E-554B-9785-D86F5C25B966}" type="pres">
      <dgm:prSet presAssocID="{9D651D83-5FE6-8548-9555-7B27533B5E85}" presName="connTx" presStyleLbl="parChTrans1D2" presStyleIdx="1" presStyleCnt="15"/>
      <dgm:spPr/>
      <dgm:t>
        <a:bodyPr/>
        <a:lstStyle/>
        <a:p>
          <a:endParaRPr lang="es-ES"/>
        </a:p>
      </dgm:t>
    </dgm:pt>
    <dgm:pt modelId="{EAF38C71-0628-B84E-9A14-D3B6E9581E95}" type="pres">
      <dgm:prSet presAssocID="{A39D8BB1-7238-FA4B-8E5A-F461B00B1239}" presName="root2" presStyleCnt="0"/>
      <dgm:spPr/>
    </dgm:pt>
    <dgm:pt modelId="{EDE0FE29-F56F-B440-91DE-BB45E4CCB846}" type="pres">
      <dgm:prSet presAssocID="{A39D8BB1-7238-FA4B-8E5A-F461B00B1239}" presName="LevelTwoTextNode" presStyleLbl="node2" presStyleIdx="1" presStyleCnt="15" custScaleX="57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05462-90DC-B44B-AC4F-136083358ECB}" type="pres">
      <dgm:prSet presAssocID="{A39D8BB1-7238-FA4B-8E5A-F461B00B1239}" presName="level3hierChild" presStyleCnt="0"/>
      <dgm:spPr/>
    </dgm:pt>
    <dgm:pt modelId="{98AE6509-8B30-B24B-A159-989647F7F582}" type="pres">
      <dgm:prSet presAssocID="{489028C1-A5D3-1141-8AE0-9C271F032A18}" presName="conn2-1" presStyleLbl="parChTrans1D2" presStyleIdx="2" presStyleCnt="15"/>
      <dgm:spPr/>
      <dgm:t>
        <a:bodyPr/>
        <a:lstStyle/>
        <a:p>
          <a:endParaRPr lang="es-ES"/>
        </a:p>
      </dgm:t>
    </dgm:pt>
    <dgm:pt modelId="{4569BA07-57B6-E642-BA06-67C5F170B0F3}" type="pres">
      <dgm:prSet presAssocID="{489028C1-A5D3-1141-8AE0-9C271F032A18}" presName="connTx" presStyleLbl="parChTrans1D2" presStyleIdx="2" presStyleCnt="15"/>
      <dgm:spPr/>
      <dgm:t>
        <a:bodyPr/>
        <a:lstStyle/>
        <a:p>
          <a:endParaRPr lang="es-ES"/>
        </a:p>
      </dgm:t>
    </dgm:pt>
    <dgm:pt modelId="{DA22B11C-BD45-044C-B720-F2BC234A63E4}" type="pres">
      <dgm:prSet presAssocID="{D9A11F1C-46AA-E54F-82C7-EB6DC6E77689}" presName="root2" presStyleCnt="0"/>
      <dgm:spPr/>
    </dgm:pt>
    <dgm:pt modelId="{DAC296AB-3F24-3243-AF0A-3C0100C4670F}" type="pres">
      <dgm:prSet presAssocID="{D9A11F1C-46AA-E54F-82C7-EB6DC6E77689}" presName="LevelTwoTextNode" presStyleLbl="node2" presStyleIdx="2" presStyleCnt="15" custScaleX="57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2E085-D45D-384A-B62A-DAF91EE34C6C}" type="pres">
      <dgm:prSet presAssocID="{D9A11F1C-46AA-E54F-82C7-EB6DC6E77689}" presName="level3hierChild" presStyleCnt="0"/>
      <dgm:spPr/>
    </dgm:pt>
    <dgm:pt modelId="{C19ACF9A-F869-9C40-826E-504C06C4AD1F}" type="pres">
      <dgm:prSet presAssocID="{1B7CADBA-6E55-F444-9DAA-5F19A4D02F26}" presName="conn2-1" presStyleLbl="parChTrans1D2" presStyleIdx="3" presStyleCnt="15"/>
      <dgm:spPr/>
      <dgm:t>
        <a:bodyPr/>
        <a:lstStyle/>
        <a:p>
          <a:endParaRPr lang="es-ES"/>
        </a:p>
      </dgm:t>
    </dgm:pt>
    <dgm:pt modelId="{9DBFA108-B6EB-3A4D-A93F-E5F1CA135BC8}" type="pres">
      <dgm:prSet presAssocID="{1B7CADBA-6E55-F444-9DAA-5F19A4D02F26}" presName="connTx" presStyleLbl="parChTrans1D2" presStyleIdx="3" presStyleCnt="15"/>
      <dgm:spPr/>
      <dgm:t>
        <a:bodyPr/>
        <a:lstStyle/>
        <a:p>
          <a:endParaRPr lang="es-ES"/>
        </a:p>
      </dgm:t>
    </dgm:pt>
    <dgm:pt modelId="{D9F1FFDB-3178-384D-85E8-76418A02964F}" type="pres">
      <dgm:prSet presAssocID="{3CD47E19-B9F7-124F-A9C3-8ED46A747A11}" presName="root2" presStyleCnt="0"/>
      <dgm:spPr/>
    </dgm:pt>
    <dgm:pt modelId="{637F2AF9-DB19-C448-979A-E17E90CE5008}" type="pres">
      <dgm:prSet presAssocID="{3CD47E19-B9F7-124F-A9C3-8ED46A747A11}" presName="LevelTwoTextNode" presStyleLbl="node2" presStyleIdx="3" presStyleCnt="15" custScaleX="57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E53C93-DCFC-DA40-8C4F-96A1375023FC}" type="pres">
      <dgm:prSet presAssocID="{3CD47E19-B9F7-124F-A9C3-8ED46A747A11}" presName="level3hierChild" presStyleCnt="0"/>
      <dgm:spPr/>
    </dgm:pt>
    <dgm:pt modelId="{571C26A6-6B24-6A45-BD7D-2F9FE7D2AB3D}" type="pres">
      <dgm:prSet presAssocID="{F2B7F3F8-71AB-394B-8C94-C2194D537F8E}" presName="conn2-1" presStyleLbl="parChTrans1D2" presStyleIdx="4" presStyleCnt="15"/>
      <dgm:spPr/>
      <dgm:t>
        <a:bodyPr/>
        <a:lstStyle/>
        <a:p>
          <a:endParaRPr lang="es-ES"/>
        </a:p>
      </dgm:t>
    </dgm:pt>
    <dgm:pt modelId="{C8358143-CC3E-5B42-9D99-ADD393C19E5A}" type="pres">
      <dgm:prSet presAssocID="{F2B7F3F8-71AB-394B-8C94-C2194D537F8E}" presName="connTx" presStyleLbl="parChTrans1D2" presStyleIdx="4" presStyleCnt="15"/>
      <dgm:spPr/>
      <dgm:t>
        <a:bodyPr/>
        <a:lstStyle/>
        <a:p>
          <a:endParaRPr lang="es-ES"/>
        </a:p>
      </dgm:t>
    </dgm:pt>
    <dgm:pt modelId="{2DD2F8CE-F4D7-BC45-8EE2-08DBFD61E94A}" type="pres">
      <dgm:prSet presAssocID="{40A4FD20-FA35-194D-ADD4-26185BACCDAE}" presName="root2" presStyleCnt="0"/>
      <dgm:spPr/>
    </dgm:pt>
    <dgm:pt modelId="{82A62BF4-4F8C-5046-A41A-368305E564E9}" type="pres">
      <dgm:prSet presAssocID="{40A4FD20-FA35-194D-ADD4-26185BACCDAE}" presName="LevelTwoTextNode" presStyleLbl="node2" presStyleIdx="4" presStyleCnt="15" custScaleX="57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3CD383-F001-A847-A8B7-88E0956CD183}" type="pres">
      <dgm:prSet presAssocID="{40A4FD20-FA35-194D-ADD4-26185BACCDAE}" presName="level3hierChild" presStyleCnt="0"/>
      <dgm:spPr/>
    </dgm:pt>
    <dgm:pt modelId="{19E27AC7-48F0-5D46-975B-7AC8DA7464B2}" type="pres">
      <dgm:prSet presAssocID="{2B56D894-6350-824D-8B59-D6400FF54081}" presName="conn2-1" presStyleLbl="parChTrans1D2" presStyleIdx="5" presStyleCnt="15"/>
      <dgm:spPr/>
      <dgm:t>
        <a:bodyPr/>
        <a:lstStyle/>
        <a:p>
          <a:endParaRPr lang="es-ES"/>
        </a:p>
      </dgm:t>
    </dgm:pt>
    <dgm:pt modelId="{ABE8DEAF-2F8E-3F4C-9B56-D26FF9D9C8A5}" type="pres">
      <dgm:prSet presAssocID="{2B56D894-6350-824D-8B59-D6400FF54081}" presName="connTx" presStyleLbl="parChTrans1D2" presStyleIdx="5" presStyleCnt="15"/>
      <dgm:spPr/>
      <dgm:t>
        <a:bodyPr/>
        <a:lstStyle/>
        <a:p>
          <a:endParaRPr lang="es-ES"/>
        </a:p>
      </dgm:t>
    </dgm:pt>
    <dgm:pt modelId="{4D625701-E5EC-4F4D-8490-C726058C56A6}" type="pres">
      <dgm:prSet presAssocID="{980FB0B0-370E-F548-96EF-5FE6DD1CBA80}" presName="root2" presStyleCnt="0"/>
      <dgm:spPr/>
    </dgm:pt>
    <dgm:pt modelId="{810F1F6F-3134-D540-AE93-4EF18F5DEC2E}" type="pres">
      <dgm:prSet presAssocID="{980FB0B0-370E-F548-96EF-5FE6DD1CBA80}" presName="LevelTwoTextNode" presStyleLbl="node2" presStyleIdx="5" presStyleCnt="15" custScaleX="57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26FF43-95EF-1548-B8DF-ED09B9FCD45A}" type="pres">
      <dgm:prSet presAssocID="{980FB0B0-370E-F548-96EF-5FE6DD1CBA80}" presName="level3hierChild" presStyleCnt="0"/>
      <dgm:spPr/>
    </dgm:pt>
    <dgm:pt modelId="{A73660C9-8A72-3049-889A-B861DD70A708}" type="pres">
      <dgm:prSet presAssocID="{7634DC28-9201-994E-B793-E8D8DA50BCD1}" presName="conn2-1" presStyleLbl="parChTrans1D2" presStyleIdx="6" presStyleCnt="15"/>
      <dgm:spPr/>
      <dgm:t>
        <a:bodyPr/>
        <a:lstStyle/>
        <a:p>
          <a:endParaRPr lang="es-ES"/>
        </a:p>
      </dgm:t>
    </dgm:pt>
    <dgm:pt modelId="{10380A1F-0265-F447-9939-5859F217DA35}" type="pres">
      <dgm:prSet presAssocID="{7634DC28-9201-994E-B793-E8D8DA50BCD1}" presName="connTx" presStyleLbl="parChTrans1D2" presStyleIdx="6" presStyleCnt="15"/>
      <dgm:spPr/>
      <dgm:t>
        <a:bodyPr/>
        <a:lstStyle/>
        <a:p>
          <a:endParaRPr lang="es-ES"/>
        </a:p>
      </dgm:t>
    </dgm:pt>
    <dgm:pt modelId="{FB2087C4-458E-E149-826B-D88834755E44}" type="pres">
      <dgm:prSet presAssocID="{BAC88092-8828-5D43-872D-034A4E07CAF2}" presName="root2" presStyleCnt="0"/>
      <dgm:spPr/>
    </dgm:pt>
    <dgm:pt modelId="{27384169-D91A-794D-94CA-0B0CB133726A}" type="pres">
      <dgm:prSet presAssocID="{BAC88092-8828-5D43-872D-034A4E07CAF2}" presName="LevelTwoTextNode" presStyleLbl="node2" presStyleIdx="6" presStyleCnt="15" custScaleX="57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71F429-B1A9-0F42-A5FB-87E0F93764CE}" type="pres">
      <dgm:prSet presAssocID="{BAC88092-8828-5D43-872D-034A4E07CAF2}" presName="level3hierChild" presStyleCnt="0"/>
      <dgm:spPr/>
    </dgm:pt>
    <dgm:pt modelId="{0C680CD3-D59F-F746-96E1-2A2C1BAA59D9}" type="pres">
      <dgm:prSet presAssocID="{18AC48DD-A37D-DF4D-9E0D-EA8E4E76D570}" presName="conn2-1" presStyleLbl="parChTrans1D2" presStyleIdx="7" presStyleCnt="15"/>
      <dgm:spPr/>
      <dgm:t>
        <a:bodyPr/>
        <a:lstStyle/>
        <a:p>
          <a:endParaRPr lang="es-ES"/>
        </a:p>
      </dgm:t>
    </dgm:pt>
    <dgm:pt modelId="{06BD269D-E606-BF41-A81E-22E243BE2931}" type="pres">
      <dgm:prSet presAssocID="{18AC48DD-A37D-DF4D-9E0D-EA8E4E76D570}" presName="connTx" presStyleLbl="parChTrans1D2" presStyleIdx="7" presStyleCnt="15"/>
      <dgm:spPr/>
      <dgm:t>
        <a:bodyPr/>
        <a:lstStyle/>
        <a:p>
          <a:endParaRPr lang="es-ES"/>
        </a:p>
      </dgm:t>
    </dgm:pt>
    <dgm:pt modelId="{08C70B64-D9E1-2548-B1B9-04810127616E}" type="pres">
      <dgm:prSet presAssocID="{FF056E78-D152-9946-9E32-8620E484D970}" presName="root2" presStyleCnt="0"/>
      <dgm:spPr/>
    </dgm:pt>
    <dgm:pt modelId="{6FBB325B-051C-0A4C-93CA-7E686CB165AA}" type="pres">
      <dgm:prSet presAssocID="{FF056E78-D152-9946-9E32-8620E484D970}" presName="LevelTwoTextNode" presStyleLbl="node2" presStyleIdx="7" presStyleCnt="15" custScaleX="57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90E7CB-9C90-2041-B34A-83E4157A331B}" type="pres">
      <dgm:prSet presAssocID="{FF056E78-D152-9946-9E32-8620E484D970}" presName="level3hierChild" presStyleCnt="0"/>
      <dgm:spPr/>
    </dgm:pt>
    <dgm:pt modelId="{B208DCCB-DE9D-0142-B742-36AAD278E3B5}" type="pres">
      <dgm:prSet presAssocID="{CD6EE9AE-68C0-D341-8249-BA181ACF0E27}" presName="conn2-1" presStyleLbl="parChTrans1D2" presStyleIdx="8" presStyleCnt="15"/>
      <dgm:spPr/>
      <dgm:t>
        <a:bodyPr/>
        <a:lstStyle/>
        <a:p>
          <a:endParaRPr lang="es-ES"/>
        </a:p>
      </dgm:t>
    </dgm:pt>
    <dgm:pt modelId="{450E96A1-B5A4-6A40-B27F-0BB7C42ACF5E}" type="pres">
      <dgm:prSet presAssocID="{CD6EE9AE-68C0-D341-8249-BA181ACF0E27}" presName="connTx" presStyleLbl="parChTrans1D2" presStyleIdx="8" presStyleCnt="15"/>
      <dgm:spPr/>
      <dgm:t>
        <a:bodyPr/>
        <a:lstStyle/>
        <a:p>
          <a:endParaRPr lang="es-ES"/>
        </a:p>
      </dgm:t>
    </dgm:pt>
    <dgm:pt modelId="{C8B43FE8-DF54-794E-9589-B20854C71767}" type="pres">
      <dgm:prSet presAssocID="{47AC050F-D893-C548-823C-EA12FF12312B}" presName="root2" presStyleCnt="0"/>
      <dgm:spPr/>
    </dgm:pt>
    <dgm:pt modelId="{6D464363-4F8A-CC46-ABC8-29D730E0C725}" type="pres">
      <dgm:prSet presAssocID="{47AC050F-D893-C548-823C-EA12FF12312B}" presName="LevelTwoTextNode" presStyleLbl="node2" presStyleIdx="8" presStyleCnt="15" custScaleX="57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DF67D0-5416-5641-BDEB-B626B3568E31}" type="pres">
      <dgm:prSet presAssocID="{47AC050F-D893-C548-823C-EA12FF12312B}" presName="level3hierChild" presStyleCnt="0"/>
      <dgm:spPr/>
    </dgm:pt>
    <dgm:pt modelId="{92EACF22-01D4-DE47-8F47-1B7B9E4C1AD2}" type="pres">
      <dgm:prSet presAssocID="{81F58ABB-976E-D345-9615-667AB05F5F2E}" presName="conn2-1" presStyleLbl="parChTrans1D2" presStyleIdx="9" presStyleCnt="15"/>
      <dgm:spPr/>
      <dgm:t>
        <a:bodyPr/>
        <a:lstStyle/>
        <a:p>
          <a:endParaRPr lang="es-ES"/>
        </a:p>
      </dgm:t>
    </dgm:pt>
    <dgm:pt modelId="{CC713106-0099-5D43-ABBF-3F2BAEAF80E6}" type="pres">
      <dgm:prSet presAssocID="{81F58ABB-976E-D345-9615-667AB05F5F2E}" presName="connTx" presStyleLbl="parChTrans1D2" presStyleIdx="9" presStyleCnt="15"/>
      <dgm:spPr/>
      <dgm:t>
        <a:bodyPr/>
        <a:lstStyle/>
        <a:p>
          <a:endParaRPr lang="es-ES"/>
        </a:p>
      </dgm:t>
    </dgm:pt>
    <dgm:pt modelId="{DB238F95-AAF2-8C46-9590-3EF78A0B6087}" type="pres">
      <dgm:prSet presAssocID="{2D69D084-9EF0-1A4C-9EB0-61A158D2DDEC}" presName="root2" presStyleCnt="0"/>
      <dgm:spPr/>
    </dgm:pt>
    <dgm:pt modelId="{CCEF0856-18F6-2C4F-946B-4CDBC4D21169}" type="pres">
      <dgm:prSet presAssocID="{2D69D084-9EF0-1A4C-9EB0-61A158D2DDEC}" presName="LevelTwoTextNode" presStyleLbl="node2" presStyleIdx="9" presStyleCnt="15" custScaleX="57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CADFC-A10C-5A4F-8DB0-D5660A0E15C5}" type="pres">
      <dgm:prSet presAssocID="{2D69D084-9EF0-1A4C-9EB0-61A158D2DDEC}" presName="level3hierChild" presStyleCnt="0"/>
      <dgm:spPr/>
    </dgm:pt>
    <dgm:pt modelId="{A22B7174-F2BA-3D49-8B6C-A0E5F778F733}" type="pres">
      <dgm:prSet presAssocID="{8470FA16-E9D3-F145-B6E7-7A77EA1F1439}" presName="conn2-1" presStyleLbl="parChTrans1D2" presStyleIdx="10" presStyleCnt="15"/>
      <dgm:spPr/>
      <dgm:t>
        <a:bodyPr/>
        <a:lstStyle/>
        <a:p>
          <a:endParaRPr lang="es-ES"/>
        </a:p>
      </dgm:t>
    </dgm:pt>
    <dgm:pt modelId="{1C1EF06B-0065-1B48-8D14-0E88AB5B8706}" type="pres">
      <dgm:prSet presAssocID="{8470FA16-E9D3-F145-B6E7-7A77EA1F1439}" presName="connTx" presStyleLbl="parChTrans1D2" presStyleIdx="10" presStyleCnt="15"/>
      <dgm:spPr/>
      <dgm:t>
        <a:bodyPr/>
        <a:lstStyle/>
        <a:p>
          <a:endParaRPr lang="es-ES"/>
        </a:p>
      </dgm:t>
    </dgm:pt>
    <dgm:pt modelId="{D4A4217A-5FC6-F14F-9C8C-D6E6B698BF71}" type="pres">
      <dgm:prSet presAssocID="{718A12CA-CFE1-7749-96EF-94725E699789}" presName="root2" presStyleCnt="0"/>
      <dgm:spPr/>
    </dgm:pt>
    <dgm:pt modelId="{5869F597-C059-D442-B799-31A4CD924770}" type="pres">
      <dgm:prSet presAssocID="{718A12CA-CFE1-7749-96EF-94725E699789}" presName="LevelTwoTextNode" presStyleLbl="node2" presStyleIdx="10" presStyleCnt="15" custScaleX="57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053CCE-D5FC-6F42-AB6A-C1DAC9935510}" type="pres">
      <dgm:prSet presAssocID="{718A12CA-CFE1-7749-96EF-94725E699789}" presName="level3hierChild" presStyleCnt="0"/>
      <dgm:spPr/>
    </dgm:pt>
    <dgm:pt modelId="{FE555E7D-1FFD-384A-9FBC-36EF9D835727}" type="pres">
      <dgm:prSet presAssocID="{C3FF487B-646E-1D4D-AC52-B37495271986}" presName="conn2-1" presStyleLbl="parChTrans1D2" presStyleIdx="11" presStyleCnt="15"/>
      <dgm:spPr/>
      <dgm:t>
        <a:bodyPr/>
        <a:lstStyle/>
        <a:p>
          <a:endParaRPr lang="es-ES"/>
        </a:p>
      </dgm:t>
    </dgm:pt>
    <dgm:pt modelId="{79B89982-EDD3-DA46-8137-65B6596D68C6}" type="pres">
      <dgm:prSet presAssocID="{C3FF487B-646E-1D4D-AC52-B37495271986}" presName="connTx" presStyleLbl="parChTrans1D2" presStyleIdx="11" presStyleCnt="15"/>
      <dgm:spPr/>
      <dgm:t>
        <a:bodyPr/>
        <a:lstStyle/>
        <a:p>
          <a:endParaRPr lang="es-ES"/>
        </a:p>
      </dgm:t>
    </dgm:pt>
    <dgm:pt modelId="{26AEAB29-38D4-DF41-A402-1FDEBE6A5DCC}" type="pres">
      <dgm:prSet presAssocID="{95D3D74A-E9D5-6A46-B9FA-BC081E8E8E7A}" presName="root2" presStyleCnt="0"/>
      <dgm:spPr/>
    </dgm:pt>
    <dgm:pt modelId="{A31AC339-05FD-5746-B55B-B3A1FFAF70E4}" type="pres">
      <dgm:prSet presAssocID="{95D3D74A-E9D5-6A46-B9FA-BC081E8E8E7A}" presName="LevelTwoTextNode" presStyleLbl="node2" presStyleIdx="11" presStyleCnt="15" custScaleX="57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2348B6-0FBF-F743-9A13-523E7120CFFC}" type="pres">
      <dgm:prSet presAssocID="{95D3D74A-E9D5-6A46-B9FA-BC081E8E8E7A}" presName="level3hierChild" presStyleCnt="0"/>
      <dgm:spPr/>
    </dgm:pt>
    <dgm:pt modelId="{B71C7F0A-0101-9148-972E-1F014A1B983C}" type="pres">
      <dgm:prSet presAssocID="{A3A97B4B-5DBC-B745-80B2-E1C0EC302F9A}" presName="conn2-1" presStyleLbl="parChTrans1D2" presStyleIdx="12" presStyleCnt="15"/>
      <dgm:spPr/>
      <dgm:t>
        <a:bodyPr/>
        <a:lstStyle/>
        <a:p>
          <a:endParaRPr lang="es-ES"/>
        </a:p>
      </dgm:t>
    </dgm:pt>
    <dgm:pt modelId="{6BA543F8-2C65-5844-85A9-916F93374D72}" type="pres">
      <dgm:prSet presAssocID="{A3A97B4B-5DBC-B745-80B2-E1C0EC302F9A}" presName="connTx" presStyleLbl="parChTrans1D2" presStyleIdx="12" presStyleCnt="15"/>
      <dgm:spPr/>
      <dgm:t>
        <a:bodyPr/>
        <a:lstStyle/>
        <a:p>
          <a:endParaRPr lang="es-ES"/>
        </a:p>
      </dgm:t>
    </dgm:pt>
    <dgm:pt modelId="{C4DC328F-7962-404F-B86F-07B92DC1D3A8}" type="pres">
      <dgm:prSet presAssocID="{33658FB2-1483-B64B-AF99-E100D27D6A60}" presName="root2" presStyleCnt="0"/>
      <dgm:spPr/>
    </dgm:pt>
    <dgm:pt modelId="{9D243617-F75A-474D-AF11-F72CC2451C53}" type="pres">
      <dgm:prSet presAssocID="{33658FB2-1483-B64B-AF99-E100D27D6A60}" presName="LevelTwoTextNode" presStyleLbl="node2" presStyleIdx="12" presStyleCnt="15" custScaleX="57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38CD54-D189-2846-8FB2-1F3E94C26C8D}" type="pres">
      <dgm:prSet presAssocID="{33658FB2-1483-B64B-AF99-E100D27D6A60}" presName="level3hierChild" presStyleCnt="0"/>
      <dgm:spPr/>
    </dgm:pt>
    <dgm:pt modelId="{E627C3AF-4A0C-B640-879D-86DBF494CF4E}" type="pres">
      <dgm:prSet presAssocID="{063FB135-14C8-1E40-BAEC-417F11A08EAE}" presName="conn2-1" presStyleLbl="parChTrans1D2" presStyleIdx="13" presStyleCnt="15"/>
      <dgm:spPr/>
      <dgm:t>
        <a:bodyPr/>
        <a:lstStyle/>
        <a:p>
          <a:endParaRPr lang="es-ES"/>
        </a:p>
      </dgm:t>
    </dgm:pt>
    <dgm:pt modelId="{B202040B-12EB-4E40-9785-30AD831EA256}" type="pres">
      <dgm:prSet presAssocID="{063FB135-14C8-1E40-BAEC-417F11A08EAE}" presName="connTx" presStyleLbl="parChTrans1D2" presStyleIdx="13" presStyleCnt="15"/>
      <dgm:spPr/>
      <dgm:t>
        <a:bodyPr/>
        <a:lstStyle/>
        <a:p>
          <a:endParaRPr lang="es-ES"/>
        </a:p>
      </dgm:t>
    </dgm:pt>
    <dgm:pt modelId="{48306BAC-6C9F-0E44-AB1E-6E8EADC3D420}" type="pres">
      <dgm:prSet presAssocID="{1F64096B-7BEA-9C45-BB6A-6F889807BD47}" presName="root2" presStyleCnt="0"/>
      <dgm:spPr/>
    </dgm:pt>
    <dgm:pt modelId="{95DC4BBE-2EED-C441-802E-788EE70148F3}" type="pres">
      <dgm:prSet presAssocID="{1F64096B-7BEA-9C45-BB6A-6F889807BD47}" presName="LevelTwoTextNode" presStyleLbl="node2" presStyleIdx="13" presStyleCnt="15" custScaleX="57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308B20-F9CD-F548-8C2C-2B5BF2662800}" type="pres">
      <dgm:prSet presAssocID="{1F64096B-7BEA-9C45-BB6A-6F889807BD47}" presName="level3hierChild" presStyleCnt="0"/>
      <dgm:spPr/>
    </dgm:pt>
    <dgm:pt modelId="{851FA970-FD1C-EB44-BCBC-447E8881283E}" type="pres">
      <dgm:prSet presAssocID="{9FE5D7DE-447A-F941-B852-D6D198BC610A}" presName="conn2-1" presStyleLbl="parChTrans1D2" presStyleIdx="14" presStyleCnt="15"/>
      <dgm:spPr/>
      <dgm:t>
        <a:bodyPr/>
        <a:lstStyle/>
        <a:p>
          <a:endParaRPr lang="es-ES"/>
        </a:p>
      </dgm:t>
    </dgm:pt>
    <dgm:pt modelId="{C4B92F95-FDD5-8F41-A0A1-514C214BC196}" type="pres">
      <dgm:prSet presAssocID="{9FE5D7DE-447A-F941-B852-D6D198BC610A}" presName="connTx" presStyleLbl="parChTrans1D2" presStyleIdx="14" presStyleCnt="15"/>
      <dgm:spPr/>
      <dgm:t>
        <a:bodyPr/>
        <a:lstStyle/>
        <a:p>
          <a:endParaRPr lang="es-ES"/>
        </a:p>
      </dgm:t>
    </dgm:pt>
    <dgm:pt modelId="{0235C4A7-14EE-904D-9148-E1F7BC3FF0E7}" type="pres">
      <dgm:prSet presAssocID="{ACE2B889-35DE-4943-A70E-A344074F9E22}" presName="root2" presStyleCnt="0"/>
      <dgm:spPr/>
    </dgm:pt>
    <dgm:pt modelId="{596A0C7D-EE32-2D40-997D-756B316FE5AC}" type="pres">
      <dgm:prSet presAssocID="{ACE2B889-35DE-4943-A70E-A344074F9E22}" presName="LevelTwoTextNode" presStyleLbl="node2" presStyleIdx="14" presStyleCnt="15" custScaleX="57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966964-9B28-7744-9D05-8D988AAD4BA4}" type="pres">
      <dgm:prSet presAssocID="{ACE2B889-35DE-4943-A70E-A344074F9E22}" presName="level3hierChild" presStyleCnt="0"/>
      <dgm:spPr/>
    </dgm:pt>
  </dgm:ptLst>
  <dgm:cxnLst>
    <dgm:cxn modelId="{77BD81C4-5513-E241-8667-75A33F4731A2}" type="presOf" srcId="{33658FB2-1483-B64B-AF99-E100D27D6A60}" destId="{9D243617-F75A-474D-AF11-F72CC2451C53}" srcOrd="0" destOrd="0" presId="urn:microsoft.com/office/officeart/2008/layout/HorizontalMultiLevelHierarchy"/>
    <dgm:cxn modelId="{F74DEC39-4132-BD4D-B524-5ED15BFC5CBF}" srcId="{CD90FBAD-2670-D341-85DD-1005CF469615}" destId="{718A12CA-CFE1-7749-96EF-94725E699789}" srcOrd="10" destOrd="0" parTransId="{8470FA16-E9D3-F145-B6E7-7A77EA1F1439}" sibTransId="{6F6FF2F9-A630-E541-A930-62E9A5CE322E}"/>
    <dgm:cxn modelId="{6A0EEA69-29F9-8940-B1F1-91800782DD7D}" type="presOf" srcId="{3CD47E19-B9F7-124F-A9C3-8ED46A747A11}" destId="{637F2AF9-DB19-C448-979A-E17E90CE5008}" srcOrd="0" destOrd="0" presId="urn:microsoft.com/office/officeart/2008/layout/HorizontalMultiLevelHierarchy"/>
    <dgm:cxn modelId="{2B35DB23-ACDC-C94B-8E5F-BF7CAAA7B60F}" srcId="{CD90FBAD-2670-D341-85DD-1005CF469615}" destId="{D9A11F1C-46AA-E54F-82C7-EB6DC6E77689}" srcOrd="2" destOrd="0" parTransId="{489028C1-A5D3-1141-8AE0-9C271F032A18}" sibTransId="{D5D0DCC5-5BF3-B543-8114-A077353ED1E5}"/>
    <dgm:cxn modelId="{B2532728-9069-2D4A-99B1-B13ECC736820}" type="presOf" srcId="{BAC88092-8828-5D43-872D-034A4E07CAF2}" destId="{27384169-D91A-794D-94CA-0B0CB133726A}" srcOrd="0" destOrd="0" presId="urn:microsoft.com/office/officeart/2008/layout/HorizontalMultiLevelHierarchy"/>
    <dgm:cxn modelId="{97BD0AF0-0772-3B46-AA36-7A39CFF834BB}" type="presOf" srcId="{47AC050F-D893-C548-823C-EA12FF12312B}" destId="{6D464363-4F8A-CC46-ABC8-29D730E0C725}" srcOrd="0" destOrd="0" presId="urn:microsoft.com/office/officeart/2008/layout/HorizontalMultiLevelHierarchy"/>
    <dgm:cxn modelId="{9CC6BAAD-2522-1541-A258-BA2B72CC4CDA}" type="presOf" srcId="{95D3D74A-E9D5-6A46-B9FA-BC081E8E8E7A}" destId="{A31AC339-05FD-5746-B55B-B3A1FFAF70E4}" srcOrd="0" destOrd="0" presId="urn:microsoft.com/office/officeart/2008/layout/HorizontalMultiLevelHierarchy"/>
    <dgm:cxn modelId="{A9CF62AD-36F6-A241-A985-E83D0C899F22}" type="presOf" srcId="{C3FF487B-646E-1D4D-AC52-B37495271986}" destId="{FE555E7D-1FFD-384A-9FBC-36EF9D835727}" srcOrd="0" destOrd="0" presId="urn:microsoft.com/office/officeart/2008/layout/HorizontalMultiLevelHierarchy"/>
    <dgm:cxn modelId="{2ACB12DD-6F69-CE4B-8190-1CD203FB7D5F}" type="presOf" srcId="{D9A11F1C-46AA-E54F-82C7-EB6DC6E77689}" destId="{DAC296AB-3F24-3243-AF0A-3C0100C4670F}" srcOrd="0" destOrd="0" presId="urn:microsoft.com/office/officeart/2008/layout/HorizontalMultiLevelHierarchy"/>
    <dgm:cxn modelId="{9E0FA1B6-C933-5B4A-BE12-800F53845FCB}" type="presOf" srcId="{9D651D83-5FE6-8548-9555-7B27533B5E85}" destId="{9CF41931-172E-554B-9785-D86F5C25B966}" srcOrd="1" destOrd="0" presId="urn:microsoft.com/office/officeart/2008/layout/HorizontalMultiLevelHierarchy"/>
    <dgm:cxn modelId="{E494BD5E-5679-624A-B867-8526437F5FF1}" type="presOf" srcId="{8470FA16-E9D3-F145-B6E7-7A77EA1F1439}" destId="{A22B7174-F2BA-3D49-8B6C-A0E5F778F733}" srcOrd="0" destOrd="0" presId="urn:microsoft.com/office/officeart/2008/layout/HorizontalMultiLevelHierarchy"/>
    <dgm:cxn modelId="{2AAAADAB-6F0A-AA4E-977F-3FC6AB0DF6F7}" type="presOf" srcId="{A3A97B4B-5DBC-B745-80B2-E1C0EC302F9A}" destId="{B71C7F0A-0101-9148-972E-1F014A1B983C}" srcOrd="0" destOrd="0" presId="urn:microsoft.com/office/officeart/2008/layout/HorizontalMultiLevelHierarchy"/>
    <dgm:cxn modelId="{C5F4F2F4-FC0F-F24C-9B41-86182C5803CA}" type="presOf" srcId="{F2B7F3F8-71AB-394B-8C94-C2194D537F8E}" destId="{C8358143-CC3E-5B42-9D99-ADD393C19E5A}" srcOrd="1" destOrd="0" presId="urn:microsoft.com/office/officeart/2008/layout/HorizontalMultiLevelHierarchy"/>
    <dgm:cxn modelId="{89045C55-5483-A144-9EA0-D0E0AAC5B9A6}" type="presOf" srcId="{FF056E78-D152-9946-9E32-8620E484D970}" destId="{6FBB325B-051C-0A4C-93CA-7E686CB165AA}" srcOrd="0" destOrd="0" presId="urn:microsoft.com/office/officeart/2008/layout/HorizontalMultiLevelHierarchy"/>
    <dgm:cxn modelId="{4474D9B1-2098-AA4D-94DC-135B592AAF4F}" type="presOf" srcId="{2B56D894-6350-824D-8B59-D6400FF54081}" destId="{ABE8DEAF-2F8E-3F4C-9B56-D26FF9D9C8A5}" srcOrd="1" destOrd="0" presId="urn:microsoft.com/office/officeart/2008/layout/HorizontalMultiLevelHierarchy"/>
    <dgm:cxn modelId="{565CE220-A950-2441-9BC8-1086F1AEF486}" type="presOf" srcId="{ACE2B889-35DE-4943-A70E-A344074F9E22}" destId="{596A0C7D-EE32-2D40-997D-756B316FE5AC}" srcOrd="0" destOrd="0" presId="urn:microsoft.com/office/officeart/2008/layout/HorizontalMultiLevelHierarchy"/>
    <dgm:cxn modelId="{ED88AB84-A1A4-FA49-A67B-AFF1DD4FBE3C}" type="presOf" srcId="{81F58ABB-976E-D345-9615-667AB05F5F2E}" destId="{92EACF22-01D4-DE47-8F47-1B7B9E4C1AD2}" srcOrd="0" destOrd="0" presId="urn:microsoft.com/office/officeart/2008/layout/HorizontalMultiLevelHierarchy"/>
    <dgm:cxn modelId="{382BCEE4-F145-BC42-9340-311677EAEE71}" type="presOf" srcId="{489028C1-A5D3-1141-8AE0-9C271F032A18}" destId="{98AE6509-8B30-B24B-A159-989647F7F582}" srcOrd="0" destOrd="0" presId="urn:microsoft.com/office/officeart/2008/layout/HorizontalMultiLevelHierarchy"/>
    <dgm:cxn modelId="{A115F30C-988A-C641-AC91-F9D639EE2D43}" type="presOf" srcId="{3FB0AAE7-94C9-6142-B162-D7667C496BDE}" destId="{AFBA534C-2E03-C045-89B0-2201A202A518}" srcOrd="1" destOrd="0" presId="urn:microsoft.com/office/officeart/2008/layout/HorizontalMultiLevelHierarchy"/>
    <dgm:cxn modelId="{A905F029-399C-234A-B6DD-CCA250B67FBE}" type="presOf" srcId="{7634DC28-9201-994E-B793-E8D8DA50BCD1}" destId="{10380A1F-0265-F447-9939-5859F217DA35}" srcOrd="1" destOrd="0" presId="urn:microsoft.com/office/officeart/2008/layout/HorizontalMultiLevelHierarchy"/>
    <dgm:cxn modelId="{64FDF83D-EE4A-E14F-AFEA-0497D9B9B6E8}" type="presOf" srcId="{063FB135-14C8-1E40-BAEC-417F11A08EAE}" destId="{E627C3AF-4A0C-B640-879D-86DBF494CF4E}" srcOrd="0" destOrd="0" presId="urn:microsoft.com/office/officeart/2008/layout/HorizontalMultiLevelHierarchy"/>
    <dgm:cxn modelId="{E9FCDC8E-DD93-0D42-A932-FB069422FCDE}" type="presOf" srcId="{CD90FBAD-2670-D341-85DD-1005CF469615}" destId="{A064C364-B2C6-5E43-94BB-DD73C309D976}" srcOrd="0" destOrd="0" presId="urn:microsoft.com/office/officeart/2008/layout/HorizontalMultiLevelHierarchy"/>
    <dgm:cxn modelId="{F879B03F-E4EB-1445-A3A2-C6C036098F9E}" type="presOf" srcId="{2D69D084-9EF0-1A4C-9EB0-61A158D2DDEC}" destId="{CCEF0856-18F6-2C4F-946B-4CDBC4D21169}" srcOrd="0" destOrd="0" presId="urn:microsoft.com/office/officeart/2008/layout/HorizontalMultiLevelHierarchy"/>
    <dgm:cxn modelId="{8C1721CD-AFA4-A340-9975-B23F466B62D1}" srcId="{CD90FBAD-2670-D341-85DD-1005CF469615}" destId="{95D3D74A-E9D5-6A46-B9FA-BC081E8E8E7A}" srcOrd="11" destOrd="0" parTransId="{C3FF487B-646E-1D4D-AC52-B37495271986}" sibTransId="{2D3C42BF-F97C-1F42-B5CE-EE13EA530C3C}"/>
    <dgm:cxn modelId="{B3709D6E-24D4-9744-9C96-D64FF53116D7}" type="presOf" srcId="{3FB0AAE7-94C9-6142-B162-D7667C496BDE}" destId="{7DB93FBB-177E-6740-A170-21EB81242FEA}" srcOrd="0" destOrd="0" presId="urn:microsoft.com/office/officeart/2008/layout/HorizontalMultiLevelHierarchy"/>
    <dgm:cxn modelId="{F3F018E9-3F26-7F45-8B22-ACC5CF945F7A}" srcId="{CD90FBAD-2670-D341-85DD-1005CF469615}" destId="{33658FB2-1483-B64B-AF99-E100D27D6A60}" srcOrd="12" destOrd="0" parTransId="{A3A97B4B-5DBC-B745-80B2-E1C0EC302F9A}" sibTransId="{49C0FFAA-D77A-9E48-8212-CA7CE1449CBB}"/>
    <dgm:cxn modelId="{DD4BF8ED-049D-0647-974F-FA8D1692777E}" type="presOf" srcId="{718A12CA-CFE1-7749-96EF-94725E699789}" destId="{5869F597-C059-D442-B799-31A4CD924770}" srcOrd="0" destOrd="0" presId="urn:microsoft.com/office/officeart/2008/layout/HorizontalMultiLevelHierarchy"/>
    <dgm:cxn modelId="{29CC6120-5A00-BA4D-BEEE-25F4A5FFD0EF}" type="presOf" srcId="{A4B174B3-1CE1-F546-B8CD-B6667F5AF830}" destId="{3AA2CCB6-B481-3D48-AB52-F3D92812A824}" srcOrd="0" destOrd="0" presId="urn:microsoft.com/office/officeart/2008/layout/HorizontalMultiLevelHierarchy"/>
    <dgm:cxn modelId="{993B1CCD-4A5F-0140-93A4-41E55DE8F04D}" type="presOf" srcId="{7634DC28-9201-994E-B793-E8D8DA50BCD1}" destId="{A73660C9-8A72-3049-889A-B861DD70A708}" srcOrd="0" destOrd="0" presId="urn:microsoft.com/office/officeart/2008/layout/HorizontalMultiLevelHierarchy"/>
    <dgm:cxn modelId="{320C2336-C9CE-2D4C-9FF3-926C2CCEBD59}" srcId="{CD90FBAD-2670-D341-85DD-1005CF469615}" destId="{ACE2B889-35DE-4943-A70E-A344074F9E22}" srcOrd="14" destOrd="0" parTransId="{9FE5D7DE-447A-F941-B852-D6D198BC610A}" sibTransId="{1B2C8DA8-2A29-1141-8882-33C471607A83}"/>
    <dgm:cxn modelId="{7ABF5B8C-6965-B447-B4F2-03E9447ADA38}" type="presOf" srcId="{81F58ABB-976E-D345-9615-667AB05F5F2E}" destId="{CC713106-0099-5D43-ABBF-3F2BAEAF80E6}" srcOrd="1" destOrd="0" presId="urn:microsoft.com/office/officeart/2008/layout/HorizontalMultiLevelHierarchy"/>
    <dgm:cxn modelId="{64719BA1-67CF-E849-A8DD-9CDCBBECAED6}" type="presOf" srcId="{40A4FD20-FA35-194D-ADD4-26185BACCDAE}" destId="{82A62BF4-4F8C-5046-A41A-368305E564E9}" srcOrd="0" destOrd="0" presId="urn:microsoft.com/office/officeart/2008/layout/HorizontalMultiLevelHierarchy"/>
    <dgm:cxn modelId="{9779DE45-D97E-2343-BBAA-C34E5CB01DC6}" srcId="{CD90FBAD-2670-D341-85DD-1005CF469615}" destId="{FF056E78-D152-9946-9E32-8620E484D970}" srcOrd="7" destOrd="0" parTransId="{18AC48DD-A37D-DF4D-9E0D-EA8E4E76D570}" sibTransId="{06CE0A28-16AB-EB4D-BF8B-DA8B3CF22E11}"/>
    <dgm:cxn modelId="{CBB2B45B-906E-7840-82D9-ACCB3B78A973}" srcId="{CD90FBAD-2670-D341-85DD-1005CF469615}" destId="{2D69D084-9EF0-1A4C-9EB0-61A158D2DDEC}" srcOrd="9" destOrd="0" parTransId="{81F58ABB-976E-D345-9615-667AB05F5F2E}" sibTransId="{B09164B1-BEE2-944A-BA8F-BC6D6F5EA105}"/>
    <dgm:cxn modelId="{BB62855F-55A6-654E-A953-7AFF3F6FFD0A}" type="presOf" srcId="{CD6EE9AE-68C0-D341-8249-BA181ACF0E27}" destId="{450E96A1-B5A4-6A40-B27F-0BB7C42ACF5E}" srcOrd="1" destOrd="0" presId="urn:microsoft.com/office/officeart/2008/layout/HorizontalMultiLevelHierarchy"/>
    <dgm:cxn modelId="{874139BC-E74D-FF49-A59F-B169AC52EDAF}" type="presOf" srcId="{9FE5D7DE-447A-F941-B852-D6D198BC610A}" destId="{851FA970-FD1C-EB44-BCBC-447E8881283E}" srcOrd="0" destOrd="0" presId="urn:microsoft.com/office/officeart/2008/layout/HorizontalMultiLevelHierarchy"/>
    <dgm:cxn modelId="{345AA362-2324-684F-8626-B0E2D711A5A0}" srcId="{CD90FBAD-2670-D341-85DD-1005CF469615}" destId="{47AC050F-D893-C548-823C-EA12FF12312B}" srcOrd="8" destOrd="0" parTransId="{CD6EE9AE-68C0-D341-8249-BA181ACF0E27}" sibTransId="{CB6D2633-9F37-D344-9CF0-A236FB457D9A}"/>
    <dgm:cxn modelId="{994193FE-898B-7341-9302-4F5E840E6E49}" type="presOf" srcId="{1B7CADBA-6E55-F444-9DAA-5F19A4D02F26}" destId="{9DBFA108-B6EB-3A4D-A93F-E5F1CA135BC8}" srcOrd="1" destOrd="0" presId="urn:microsoft.com/office/officeart/2008/layout/HorizontalMultiLevelHierarchy"/>
    <dgm:cxn modelId="{1B0F5732-4FE2-2142-BE6F-97C001A573D8}" srcId="{CD90FBAD-2670-D341-85DD-1005CF469615}" destId="{BAC88092-8828-5D43-872D-034A4E07CAF2}" srcOrd="6" destOrd="0" parTransId="{7634DC28-9201-994E-B793-E8D8DA50BCD1}" sibTransId="{AB708395-5442-D747-84EF-AF73C5995FBB}"/>
    <dgm:cxn modelId="{5F09D6EB-D64D-EC4A-B02C-878E00CC1FA1}" type="presOf" srcId="{9FE5D7DE-447A-F941-B852-D6D198BC610A}" destId="{C4B92F95-FDD5-8F41-A0A1-514C214BC196}" srcOrd="1" destOrd="0" presId="urn:microsoft.com/office/officeart/2008/layout/HorizontalMultiLevelHierarchy"/>
    <dgm:cxn modelId="{9C36DA36-AEBB-D14D-ADCC-454E8BCB5CD6}" type="presOf" srcId="{1B7CADBA-6E55-F444-9DAA-5F19A4D02F26}" destId="{C19ACF9A-F869-9C40-826E-504C06C4AD1F}" srcOrd="0" destOrd="0" presId="urn:microsoft.com/office/officeart/2008/layout/HorizontalMultiLevelHierarchy"/>
    <dgm:cxn modelId="{2B640FA0-E032-F548-9BEA-B9A4BFBF8493}" srcId="{CD90FBAD-2670-D341-85DD-1005CF469615}" destId="{1F64096B-7BEA-9C45-BB6A-6F889807BD47}" srcOrd="13" destOrd="0" parTransId="{063FB135-14C8-1E40-BAEC-417F11A08EAE}" sibTransId="{01B4D769-29A7-474E-B71E-13454C597BBF}"/>
    <dgm:cxn modelId="{7F565BF0-939B-1C4D-AE54-17E366F485FD}" type="presOf" srcId="{A3A97B4B-5DBC-B745-80B2-E1C0EC302F9A}" destId="{6BA543F8-2C65-5844-85A9-916F93374D72}" srcOrd="1" destOrd="0" presId="urn:microsoft.com/office/officeart/2008/layout/HorizontalMultiLevelHierarchy"/>
    <dgm:cxn modelId="{F28E6337-61AB-0C4F-86E1-C06694836CB3}" type="presOf" srcId="{8470FA16-E9D3-F145-B6E7-7A77EA1F1439}" destId="{1C1EF06B-0065-1B48-8D14-0E88AB5B8706}" srcOrd="1" destOrd="0" presId="urn:microsoft.com/office/officeart/2008/layout/HorizontalMultiLevelHierarchy"/>
    <dgm:cxn modelId="{C2CA2CF0-7EED-5A45-A068-984AB85C8B37}" type="presOf" srcId="{6075A869-BE72-C24B-8A0F-2CD58E2C305B}" destId="{68E90D94-89D8-0E45-9FCB-A02529FCB612}" srcOrd="0" destOrd="0" presId="urn:microsoft.com/office/officeart/2008/layout/HorizontalMultiLevelHierarchy"/>
    <dgm:cxn modelId="{85FD1C88-CCD6-EC47-9899-420737A73A2D}" type="presOf" srcId="{489028C1-A5D3-1141-8AE0-9C271F032A18}" destId="{4569BA07-57B6-E642-BA06-67C5F170B0F3}" srcOrd="1" destOrd="0" presId="urn:microsoft.com/office/officeart/2008/layout/HorizontalMultiLevelHierarchy"/>
    <dgm:cxn modelId="{61BD70D6-2E06-A34C-BEB3-4B70C1D42C77}" type="presOf" srcId="{18AC48DD-A37D-DF4D-9E0D-EA8E4E76D570}" destId="{0C680CD3-D59F-F746-96E1-2A2C1BAA59D9}" srcOrd="0" destOrd="0" presId="urn:microsoft.com/office/officeart/2008/layout/HorizontalMultiLevelHierarchy"/>
    <dgm:cxn modelId="{652127FF-E8E6-C240-9ED6-1B8E3D5D34FF}" type="presOf" srcId="{2B56D894-6350-824D-8B59-D6400FF54081}" destId="{19E27AC7-48F0-5D46-975B-7AC8DA7464B2}" srcOrd="0" destOrd="0" presId="urn:microsoft.com/office/officeart/2008/layout/HorizontalMultiLevelHierarchy"/>
    <dgm:cxn modelId="{41FA2E05-8AF7-8141-86B1-ACBBBEB88033}" srcId="{CD90FBAD-2670-D341-85DD-1005CF469615}" destId="{A39D8BB1-7238-FA4B-8E5A-F461B00B1239}" srcOrd="1" destOrd="0" parTransId="{9D651D83-5FE6-8548-9555-7B27533B5E85}" sibTransId="{BEBB4652-0CCB-444D-A9E8-AE0E0752EE6E}"/>
    <dgm:cxn modelId="{04152DF1-FF03-CD47-B808-1C46D590134B}" type="presOf" srcId="{A39D8BB1-7238-FA4B-8E5A-F461B00B1239}" destId="{EDE0FE29-F56F-B440-91DE-BB45E4CCB846}" srcOrd="0" destOrd="0" presId="urn:microsoft.com/office/officeart/2008/layout/HorizontalMultiLevelHierarchy"/>
    <dgm:cxn modelId="{FC31D840-38FD-0049-8E46-E129226BDCB7}" type="presOf" srcId="{1F64096B-7BEA-9C45-BB6A-6F889807BD47}" destId="{95DC4BBE-2EED-C441-802E-788EE70148F3}" srcOrd="0" destOrd="0" presId="urn:microsoft.com/office/officeart/2008/layout/HorizontalMultiLevelHierarchy"/>
    <dgm:cxn modelId="{56101EA1-EF6A-6F42-8C2A-D7F96E39A4FF}" type="presOf" srcId="{980FB0B0-370E-F548-96EF-5FE6DD1CBA80}" destId="{810F1F6F-3134-D540-AE93-4EF18F5DEC2E}" srcOrd="0" destOrd="0" presId="urn:microsoft.com/office/officeart/2008/layout/HorizontalMultiLevelHierarchy"/>
    <dgm:cxn modelId="{D906BD47-B984-C940-8059-35EAFF5904F1}" type="presOf" srcId="{C3FF487B-646E-1D4D-AC52-B37495271986}" destId="{79B89982-EDD3-DA46-8137-65B6596D68C6}" srcOrd="1" destOrd="0" presId="urn:microsoft.com/office/officeart/2008/layout/HorizontalMultiLevelHierarchy"/>
    <dgm:cxn modelId="{FA44C2C1-C6A2-824A-B335-1B5A9894BDD2}" srcId="{6075A869-BE72-C24B-8A0F-2CD58E2C305B}" destId="{CD90FBAD-2670-D341-85DD-1005CF469615}" srcOrd="0" destOrd="0" parTransId="{9736165E-1961-DB4C-9C6B-B84EE5E01BFD}" sibTransId="{69794F6E-F58F-FA4F-A74E-164FB5A2B356}"/>
    <dgm:cxn modelId="{BA9B56BA-A12B-844F-BA57-9E2273E91E34}" type="presOf" srcId="{F2B7F3F8-71AB-394B-8C94-C2194D537F8E}" destId="{571C26A6-6B24-6A45-BD7D-2F9FE7D2AB3D}" srcOrd="0" destOrd="0" presId="urn:microsoft.com/office/officeart/2008/layout/HorizontalMultiLevelHierarchy"/>
    <dgm:cxn modelId="{78767FA7-496C-E54F-AE82-82E07E6BB4DE}" type="presOf" srcId="{CD6EE9AE-68C0-D341-8249-BA181ACF0E27}" destId="{B208DCCB-DE9D-0142-B742-36AAD278E3B5}" srcOrd="0" destOrd="0" presId="urn:microsoft.com/office/officeart/2008/layout/HorizontalMultiLevelHierarchy"/>
    <dgm:cxn modelId="{85AEC39F-F224-CE44-9A59-1B5ADCB0B845}" srcId="{CD90FBAD-2670-D341-85DD-1005CF469615}" destId="{3CD47E19-B9F7-124F-A9C3-8ED46A747A11}" srcOrd="3" destOrd="0" parTransId="{1B7CADBA-6E55-F444-9DAA-5F19A4D02F26}" sibTransId="{779394CD-B741-404B-82C8-49F42091EB2D}"/>
    <dgm:cxn modelId="{5586E1E0-EE37-0544-B9B5-A6E9590235C5}" srcId="{CD90FBAD-2670-D341-85DD-1005CF469615}" destId="{A4B174B3-1CE1-F546-B8CD-B6667F5AF830}" srcOrd="0" destOrd="0" parTransId="{3FB0AAE7-94C9-6142-B162-D7667C496BDE}" sibTransId="{C26907F3-3E88-8E40-B748-867E7006D25E}"/>
    <dgm:cxn modelId="{91D6190A-082E-9046-8504-D4F7A543AD6B}" srcId="{CD90FBAD-2670-D341-85DD-1005CF469615}" destId="{980FB0B0-370E-F548-96EF-5FE6DD1CBA80}" srcOrd="5" destOrd="0" parTransId="{2B56D894-6350-824D-8B59-D6400FF54081}" sibTransId="{E1E06A15-F550-B241-9545-ED9961C31869}"/>
    <dgm:cxn modelId="{400D572A-E6B7-9445-AF40-66E4C213E3ED}" type="presOf" srcId="{9D651D83-5FE6-8548-9555-7B27533B5E85}" destId="{AF0C644D-7183-0447-9703-7884E33A85CF}" srcOrd="0" destOrd="0" presId="urn:microsoft.com/office/officeart/2008/layout/HorizontalMultiLevelHierarchy"/>
    <dgm:cxn modelId="{FB09A213-F4A8-8A40-A562-33793843FAD1}" srcId="{CD90FBAD-2670-D341-85DD-1005CF469615}" destId="{40A4FD20-FA35-194D-ADD4-26185BACCDAE}" srcOrd="4" destOrd="0" parTransId="{F2B7F3F8-71AB-394B-8C94-C2194D537F8E}" sibTransId="{B46A8834-6779-8344-8325-E2CA210773D2}"/>
    <dgm:cxn modelId="{67388711-DC0B-8646-B8FA-5B89630829AD}" type="presOf" srcId="{18AC48DD-A37D-DF4D-9E0D-EA8E4E76D570}" destId="{06BD269D-E606-BF41-A81E-22E243BE2931}" srcOrd="1" destOrd="0" presId="urn:microsoft.com/office/officeart/2008/layout/HorizontalMultiLevelHierarchy"/>
    <dgm:cxn modelId="{862EF0AA-FD0F-1749-8F5A-6C796DAD1FD0}" type="presOf" srcId="{063FB135-14C8-1E40-BAEC-417F11A08EAE}" destId="{B202040B-12EB-4E40-9785-30AD831EA256}" srcOrd="1" destOrd="0" presId="urn:microsoft.com/office/officeart/2008/layout/HorizontalMultiLevelHierarchy"/>
    <dgm:cxn modelId="{EBEA6B2C-7FB8-384E-98B3-342BD3C7B6C1}" type="presParOf" srcId="{68E90D94-89D8-0E45-9FCB-A02529FCB612}" destId="{281D5AF9-2D0F-7D49-B2B8-FCD7DDF65F84}" srcOrd="0" destOrd="0" presId="urn:microsoft.com/office/officeart/2008/layout/HorizontalMultiLevelHierarchy"/>
    <dgm:cxn modelId="{5B6D87DC-AFF3-E14B-8CFE-10151913AEE9}" type="presParOf" srcId="{281D5AF9-2D0F-7D49-B2B8-FCD7DDF65F84}" destId="{A064C364-B2C6-5E43-94BB-DD73C309D976}" srcOrd="0" destOrd="0" presId="urn:microsoft.com/office/officeart/2008/layout/HorizontalMultiLevelHierarchy"/>
    <dgm:cxn modelId="{96E7177E-DFC1-0241-96B4-8F79B866DA82}" type="presParOf" srcId="{281D5AF9-2D0F-7D49-B2B8-FCD7DDF65F84}" destId="{139BC436-409B-6245-886F-F93B649B8BC1}" srcOrd="1" destOrd="0" presId="urn:microsoft.com/office/officeart/2008/layout/HorizontalMultiLevelHierarchy"/>
    <dgm:cxn modelId="{8A76337A-8639-DC46-8B55-766DC3237D06}" type="presParOf" srcId="{139BC436-409B-6245-886F-F93B649B8BC1}" destId="{7DB93FBB-177E-6740-A170-21EB81242FEA}" srcOrd="0" destOrd="0" presId="urn:microsoft.com/office/officeart/2008/layout/HorizontalMultiLevelHierarchy"/>
    <dgm:cxn modelId="{4E6E8B87-2A62-4A41-8F95-47045EF6E15B}" type="presParOf" srcId="{7DB93FBB-177E-6740-A170-21EB81242FEA}" destId="{AFBA534C-2E03-C045-89B0-2201A202A518}" srcOrd="0" destOrd="0" presId="urn:microsoft.com/office/officeart/2008/layout/HorizontalMultiLevelHierarchy"/>
    <dgm:cxn modelId="{230086FF-FDA7-0C4E-A6AA-4A825D066EE6}" type="presParOf" srcId="{139BC436-409B-6245-886F-F93B649B8BC1}" destId="{2893C648-F90A-994E-89D5-5A1740180593}" srcOrd="1" destOrd="0" presId="urn:microsoft.com/office/officeart/2008/layout/HorizontalMultiLevelHierarchy"/>
    <dgm:cxn modelId="{6A65D580-A890-9949-B7EF-1A33A0BB82E2}" type="presParOf" srcId="{2893C648-F90A-994E-89D5-5A1740180593}" destId="{3AA2CCB6-B481-3D48-AB52-F3D92812A824}" srcOrd="0" destOrd="0" presId="urn:microsoft.com/office/officeart/2008/layout/HorizontalMultiLevelHierarchy"/>
    <dgm:cxn modelId="{2EF90FE9-7C8D-714B-8DBF-2A28E5EBDC76}" type="presParOf" srcId="{2893C648-F90A-994E-89D5-5A1740180593}" destId="{732C2744-4F31-9041-A8F3-BDC9E8BD99EF}" srcOrd="1" destOrd="0" presId="urn:microsoft.com/office/officeart/2008/layout/HorizontalMultiLevelHierarchy"/>
    <dgm:cxn modelId="{4C498BE9-2799-9342-A45D-B84D49E7DA5B}" type="presParOf" srcId="{139BC436-409B-6245-886F-F93B649B8BC1}" destId="{AF0C644D-7183-0447-9703-7884E33A85CF}" srcOrd="2" destOrd="0" presId="urn:microsoft.com/office/officeart/2008/layout/HorizontalMultiLevelHierarchy"/>
    <dgm:cxn modelId="{7E74A133-EA33-DA4A-AA4B-B987ED1188DE}" type="presParOf" srcId="{AF0C644D-7183-0447-9703-7884E33A85CF}" destId="{9CF41931-172E-554B-9785-D86F5C25B966}" srcOrd="0" destOrd="0" presId="urn:microsoft.com/office/officeart/2008/layout/HorizontalMultiLevelHierarchy"/>
    <dgm:cxn modelId="{19A93DDF-52D6-9C42-ADD6-C00956CF92D8}" type="presParOf" srcId="{139BC436-409B-6245-886F-F93B649B8BC1}" destId="{EAF38C71-0628-B84E-9A14-D3B6E9581E95}" srcOrd="3" destOrd="0" presId="urn:microsoft.com/office/officeart/2008/layout/HorizontalMultiLevelHierarchy"/>
    <dgm:cxn modelId="{8647E4F2-4501-D647-8808-9C69C0A12C54}" type="presParOf" srcId="{EAF38C71-0628-B84E-9A14-D3B6E9581E95}" destId="{EDE0FE29-F56F-B440-91DE-BB45E4CCB846}" srcOrd="0" destOrd="0" presId="urn:microsoft.com/office/officeart/2008/layout/HorizontalMultiLevelHierarchy"/>
    <dgm:cxn modelId="{B34A74C4-AD32-6C43-A019-4E5EA4540FB5}" type="presParOf" srcId="{EAF38C71-0628-B84E-9A14-D3B6E9581E95}" destId="{A3C05462-90DC-B44B-AC4F-136083358ECB}" srcOrd="1" destOrd="0" presId="urn:microsoft.com/office/officeart/2008/layout/HorizontalMultiLevelHierarchy"/>
    <dgm:cxn modelId="{EA6A3288-C7AA-B544-8812-59E4E8A82F28}" type="presParOf" srcId="{139BC436-409B-6245-886F-F93B649B8BC1}" destId="{98AE6509-8B30-B24B-A159-989647F7F582}" srcOrd="4" destOrd="0" presId="urn:microsoft.com/office/officeart/2008/layout/HorizontalMultiLevelHierarchy"/>
    <dgm:cxn modelId="{ED3A6D77-E314-4B4F-AC31-4352B74C9AE2}" type="presParOf" srcId="{98AE6509-8B30-B24B-A159-989647F7F582}" destId="{4569BA07-57B6-E642-BA06-67C5F170B0F3}" srcOrd="0" destOrd="0" presId="urn:microsoft.com/office/officeart/2008/layout/HorizontalMultiLevelHierarchy"/>
    <dgm:cxn modelId="{7701B0DA-8D10-054B-A3FA-B8B0EB5DE332}" type="presParOf" srcId="{139BC436-409B-6245-886F-F93B649B8BC1}" destId="{DA22B11C-BD45-044C-B720-F2BC234A63E4}" srcOrd="5" destOrd="0" presId="urn:microsoft.com/office/officeart/2008/layout/HorizontalMultiLevelHierarchy"/>
    <dgm:cxn modelId="{F2A5778A-7DC2-2D4E-B942-DE295D627023}" type="presParOf" srcId="{DA22B11C-BD45-044C-B720-F2BC234A63E4}" destId="{DAC296AB-3F24-3243-AF0A-3C0100C4670F}" srcOrd="0" destOrd="0" presId="urn:microsoft.com/office/officeart/2008/layout/HorizontalMultiLevelHierarchy"/>
    <dgm:cxn modelId="{ADBC9FEA-BD90-094B-972E-F9A29DADEBFE}" type="presParOf" srcId="{DA22B11C-BD45-044C-B720-F2BC234A63E4}" destId="{0B22E085-D45D-384A-B62A-DAF91EE34C6C}" srcOrd="1" destOrd="0" presId="urn:microsoft.com/office/officeart/2008/layout/HorizontalMultiLevelHierarchy"/>
    <dgm:cxn modelId="{28E4DD30-5C1E-0745-A2AE-57495D5A0D64}" type="presParOf" srcId="{139BC436-409B-6245-886F-F93B649B8BC1}" destId="{C19ACF9A-F869-9C40-826E-504C06C4AD1F}" srcOrd="6" destOrd="0" presId="urn:microsoft.com/office/officeart/2008/layout/HorizontalMultiLevelHierarchy"/>
    <dgm:cxn modelId="{974D65DE-CBA0-614A-A6EA-F71173BE0FE2}" type="presParOf" srcId="{C19ACF9A-F869-9C40-826E-504C06C4AD1F}" destId="{9DBFA108-B6EB-3A4D-A93F-E5F1CA135BC8}" srcOrd="0" destOrd="0" presId="urn:microsoft.com/office/officeart/2008/layout/HorizontalMultiLevelHierarchy"/>
    <dgm:cxn modelId="{39E115DF-8F71-A74E-95DD-69F9D027C4A7}" type="presParOf" srcId="{139BC436-409B-6245-886F-F93B649B8BC1}" destId="{D9F1FFDB-3178-384D-85E8-76418A02964F}" srcOrd="7" destOrd="0" presId="urn:microsoft.com/office/officeart/2008/layout/HorizontalMultiLevelHierarchy"/>
    <dgm:cxn modelId="{A18BB0DB-E000-F146-919D-C8B4B57DA833}" type="presParOf" srcId="{D9F1FFDB-3178-384D-85E8-76418A02964F}" destId="{637F2AF9-DB19-C448-979A-E17E90CE5008}" srcOrd="0" destOrd="0" presId="urn:microsoft.com/office/officeart/2008/layout/HorizontalMultiLevelHierarchy"/>
    <dgm:cxn modelId="{7B6D5115-144A-2E4B-9A87-553642E4DB87}" type="presParOf" srcId="{D9F1FFDB-3178-384D-85E8-76418A02964F}" destId="{95E53C93-DCFC-DA40-8C4F-96A1375023FC}" srcOrd="1" destOrd="0" presId="urn:microsoft.com/office/officeart/2008/layout/HorizontalMultiLevelHierarchy"/>
    <dgm:cxn modelId="{8597D35B-97A3-4F42-9D56-276EF99B878D}" type="presParOf" srcId="{139BC436-409B-6245-886F-F93B649B8BC1}" destId="{571C26A6-6B24-6A45-BD7D-2F9FE7D2AB3D}" srcOrd="8" destOrd="0" presId="urn:microsoft.com/office/officeart/2008/layout/HorizontalMultiLevelHierarchy"/>
    <dgm:cxn modelId="{1000C3EE-C7FB-574F-BC76-BA4EB291C97D}" type="presParOf" srcId="{571C26A6-6B24-6A45-BD7D-2F9FE7D2AB3D}" destId="{C8358143-CC3E-5B42-9D99-ADD393C19E5A}" srcOrd="0" destOrd="0" presId="urn:microsoft.com/office/officeart/2008/layout/HorizontalMultiLevelHierarchy"/>
    <dgm:cxn modelId="{C55C88BA-AAE2-DC40-B327-65A106AED69E}" type="presParOf" srcId="{139BC436-409B-6245-886F-F93B649B8BC1}" destId="{2DD2F8CE-F4D7-BC45-8EE2-08DBFD61E94A}" srcOrd="9" destOrd="0" presId="urn:microsoft.com/office/officeart/2008/layout/HorizontalMultiLevelHierarchy"/>
    <dgm:cxn modelId="{FDF4BB84-28DA-934D-BA09-45D5D8F9AA1D}" type="presParOf" srcId="{2DD2F8CE-F4D7-BC45-8EE2-08DBFD61E94A}" destId="{82A62BF4-4F8C-5046-A41A-368305E564E9}" srcOrd="0" destOrd="0" presId="urn:microsoft.com/office/officeart/2008/layout/HorizontalMultiLevelHierarchy"/>
    <dgm:cxn modelId="{69815B56-8012-E54D-9B50-EC8FCDBDDC6F}" type="presParOf" srcId="{2DD2F8CE-F4D7-BC45-8EE2-08DBFD61E94A}" destId="{093CD383-F001-A847-A8B7-88E0956CD183}" srcOrd="1" destOrd="0" presId="urn:microsoft.com/office/officeart/2008/layout/HorizontalMultiLevelHierarchy"/>
    <dgm:cxn modelId="{6ABEC4D7-742B-5E4D-84F8-BAD3E3F99288}" type="presParOf" srcId="{139BC436-409B-6245-886F-F93B649B8BC1}" destId="{19E27AC7-48F0-5D46-975B-7AC8DA7464B2}" srcOrd="10" destOrd="0" presId="urn:microsoft.com/office/officeart/2008/layout/HorizontalMultiLevelHierarchy"/>
    <dgm:cxn modelId="{D966EC97-C3D2-C14A-AB63-54F1C065E855}" type="presParOf" srcId="{19E27AC7-48F0-5D46-975B-7AC8DA7464B2}" destId="{ABE8DEAF-2F8E-3F4C-9B56-D26FF9D9C8A5}" srcOrd="0" destOrd="0" presId="urn:microsoft.com/office/officeart/2008/layout/HorizontalMultiLevelHierarchy"/>
    <dgm:cxn modelId="{822FB72A-D311-AA4D-B21C-A6E5BE94B4A9}" type="presParOf" srcId="{139BC436-409B-6245-886F-F93B649B8BC1}" destId="{4D625701-E5EC-4F4D-8490-C726058C56A6}" srcOrd="11" destOrd="0" presId="urn:microsoft.com/office/officeart/2008/layout/HorizontalMultiLevelHierarchy"/>
    <dgm:cxn modelId="{A0C8CDE1-BE3C-724B-951B-FF8899408A74}" type="presParOf" srcId="{4D625701-E5EC-4F4D-8490-C726058C56A6}" destId="{810F1F6F-3134-D540-AE93-4EF18F5DEC2E}" srcOrd="0" destOrd="0" presId="urn:microsoft.com/office/officeart/2008/layout/HorizontalMultiLevelHierarchy"/>
    <dgm:cxn modelId="{0868A895-7A37-F040-B552-07A680803E38}" type="presParOf" srcId="{4D625701-E5EC-4F4D-8490-C726058C56A6}" destId="{2A26FF43-95EF-1548-B8DF-ED09B9FCD45A}" srcOrd="1" destOrd="0" presId="urn:microsoft.com/office/officeart/2008/layout/HorizontalMultiLevelHierarchy"/>
    <dgm:cxn modelId="{F4232885-DC6E-BB45-9991-EE2419EB3358}" type="presParOf" srcId="{139BC436-409B-6245-886F-F93B649B8BC1}" destId="{A73660C9-8A72-3049-889A-B861DD70A708}" srcOrd="12" destOrd="0" presId="urn:microsoft.com/office/officeart/2008/layout/HorizontalMultiLevelHierarchy"/>
    <dgm:cxn modelId="{B4AC249A-49A8-5A40-A8D1-83F82EAB1437}" type="presParOf" srcId="{A73660C9-8A72-3049-889A-B861DD70A708}" destId="{10380A1F-0265-F447-9939-5859F217DA35}" srcOrd="0" destOrd="0" presId="urn:microsoft.com/office/officeart/2008/layout/HorizontalMultiLevelHierarchy"/>
    <dgm:cxn modelId="{11493C5E-D86D-1C4D-ABFD-7404D920EC19}" type="presParOf" srcId="{139BC436-409B-6245-886F-F93B649B8BC1}" destId="{FB2087C4-458E-E149-826B-D88834755E44}" srcOrd="13" destOrd="0" presId="urn:microsoft.com/office/officeart/2008/layout/HorizontalMultiLevelHierarchy"/>
    <dgm:cxn modelId="{3C4F7D73-2579-AE43-BCBC-950EC3915569}" type="presParOf" srcId="{FB2087C4-458E-E149-826B-D88834755E44}" destId="{27384169-D91A-794D-94CA-0B0CB133726A}" srcOrd="0" destOrd="0" presId="urn:microsoft.com/office/officeart/2008/layout/HorizontalMultiLevelHierarchy"/>
    <dgm:cxn modelId="{A1467763-EAD6-624F-BEF8-2F6B91E70DC1}" type="presParOf" srcId="{FB2087C4-458E-E149-826B-D88834755E44}" destId="{1371F429-B1A9-0F42-A5FB-87E0F93764CE}" srcOrd="1" destOrd="0" presId="urn:microsoft.com/office/officeart/2008/layout/HorizontalMultiLevelHierarchy"/>
    <dgm:cxn modelId="{30CD4062-2FEC-6940-B981-4468225C0D7B}" type="presParOf" srcId="{139BC436-409B-6245-886F-F93B649B8BC1}" destId="{0C680CD3-D59F-F746-96E1-2A2C1BAA59D9}" srcOrd="14" destOrd="0" presId="urn:microsoft.com/office/officeart/2008/layout/HorizontalMultiLevelHierarchy"/>
    <dgm:cxn modelId="{885C2878-80F7-E44C-AFC0-1F8D2B73F3EC}" type="presParOf" srcId="{0C680CD3-D59F-F746-96E1-2A2C1BAA59D9}" destId="{06BD269D-E606-BF41-A81E-22E243BE2931}" srcOrd="0" destOrd="0" presId="urn:microsoft.com/office/officeart/2008/layout/HorizontalMultiLevelHierarchy"/>
    <dgm:cxn modelId="{99274325-B2B5-2346-B12F-191FBCFDB137}" type="presParOf" srcId="{139BC436-409B-6245-886F-F93B649B8BC1}" destId="{08C70B64-D9E1-2548-B1B9-04810127616E}" srcOrd="15" destOrd="0" presId="urn:microsoft.com/office/officeart/2008/layout/HorizontalMultiLevelHierarchy"/>
    <dgm:cxn modelId="{313AEE22-96A8-D04E-B20A-4BE9E512A294}" type="presParOf" srcId="{08C70B64-D9E1-2548-B1B9-04810127616E}" destId="{6FBB325B-051C-0A4C-93CA-7E686CB165AA}" srcOrd="0" destOrd="0" presId="urn:microsoft.com/office/officeart/2008/layout/HorizontalMultiLevelHierarchy"/>
    <dgm:cxn modelId="{830523CA-32D5-7F45-9B15-65DD9594390D}" type="presParOf" srcId="{08C70B64-D9E1-2548-B1B9-04810127616E}" destId="{8D90E7CB-9C90-2041-B34A-83E4157A331B}" srcOrd="1" destOrd="0" presId="urn:microsoft.com/office/officeart/2008/layout/HorizontalMultiLevelHierarchy"/>
    <dgm:cxn modelId="{F4CF3387-C90A-8441-A3B3-B53114D70D40}" type="presParOf" srcId="{139BC436-409B-6245-886F-F93B649B8BC1}" destId="{B208DCCB-DE9D-0142-B742-36AAD278E3B5}" srcOrd="16" destOrd="0" presId="urn:microsoft.com/office/officeart/2008/layout/HorizontalMultiLevelHierarchy"/>
    <dgm:cxn modelId="{D6ED067E-907F-AD40-928D-7F7ED575F4D0}" type="presParOf" srcId="{B208DCCB-DE9D-0142-B742-36AAD278E3B5}" destId="{450E96A1-B5A4-6A40-B27F-0BB7C42ACF5E}" srcOrd="0" destOrd="0" presId="urn:microsoft.com/office/officeart/2008/layout/HorizontalMultiLevelHierarchy"/>
    <dgm:cxn modelId="{CFCC4DD8-D6FB-AE40-BF9C-54E5F99AEC87}" type="presParOf" srcId="{139BC436-409B-6245-886F-F93B649B8BC1}" destId="{C8B43FE8-DF54-794E-9589-B20854C71767}" srcOrd="17" destOrd="0" presId="urn:microsoft.com/office/officeart/2008/layout/HorizontalMultiLevelHierarchy"/>
    <dgm:cxn modelId="{ADF0B89F-9509-3346-B607-B86E3776CAA4}" type="presParOf" srcId="{C8B43FE8-DF54-794E-9589-B20854C71767}" destId="{6D464363-4F8A-CC46-ABC8-29D730E0C725}" srcOrd="0" destOrd="0" presId="urn:microsoft.com/office/officeart/2008/layout/HorizontalMultiLevelHierarchy"/>
    <dgm:cxn modelId="{4516801C-5AAB-EE4F-B867-5A246126A3FE}" type="presParOf" srcId="{C8B43FE8-DF54-794E-9589-B20854C71767}" destId="{BCDF67D0-5416-5641-BDEB-B626B3568E31}" srcOrd="1" destOrd="0" presId="urn:microsoft.com/office/officeart/2008/layout/HorizontalMultiLevelHierarchy"/>
    <dgm:cxn modelId="{5EBF2286-978E-674C-979F-B7A7E59383D4}" type="presParOf" srcId="{139BC436-409B-6245-886F-F93B649B8BC1}" destId="{92EACF22-01D4-DE47-8F47-1B7B9E4C1AD2}" srcOrd="18" destOrd="0" presId="urn:microsoft.com/office/officeart/2008/layout/HorizontalMultiLevelHierarchy"/>
    <dgm:cxn modelId="{F0FB9E1F-0C61-AA45-BDB7-B13578A6A888}" type="presParOf" srcId="{92EACF22-01D4-DE47-8F47-1B7B9E4C1AD2}" destId="{CC713106-0099-5D43-ABBF-3F2BAEAF80E6}" srcOrd="0" destOrd="0" presId="urn:microsoft.com/office/officeart/2008/layout/HorizontalMultiLevelHierarchy"/>
    <dgm:cxn modelId="{C978C6EA-AB4A-8E42-8E96-8D1B2397672D}" type="presParOf" srcId="{139BC436-409B-6245-886F-F93B649B8BC1}" destId="{DB238F95-AAF2-8C46-9590-3EF78A0B6087}" srcOrd="19" destOrd="0" presId="urn:microsoft.com/office/officeart/2008/layout/HorizontalMultiLevelHierarchy"/>
    <dgm:cxn modelId="{BEF38E31-5F3D-FB43-8E94-60F8320E2693}" type="presParOf" srcId="{DB238F95-AAF2-8C46-9590-3EF78A0B6087}" destId="{CCEF0856-18F6-2C4F-946B-4CDBC4D21169}" srcOrd="0" destOrd="0" presId="urn:microsoft.com/office/officeart/2008/layout/HorizontalMultiLevelHierarchy"/>
    <dgm:cxn modelId="{0D9130AE-9ED9-1644-888C-563AFA003FAA}" type="presParOf" srcId="{DB238F95-AAF2-8C46-9590-3EF78A0B6087}" destId="{134CADFC-A10C-5A4F-8DB0-D5660A0E15C5}" srcOrd="1" destOrd="0" presId="urn:microsoft.com/office/officeart/2008/layout/HorizontalMultiLevelHierarchy"/>
    <dgm:cxn modelId="{319A3A5B-6464-E845-BDC2-52638F2AAC2E}" type="presParOf" srcId="{139BC436-409B-6245-886F-F93B649B8BC1}" destId="{A22B7174-F2BA-3D49-8B6C-A0E5F778F733}" srcOrd="20" destOrd="0" presId="urn:microsoft.com/office/officeart/2008/layout/HorizontalMultiLevelHierarchy"/>
    <dgm:cxn modelId="{7775F3B2-6090-5849-A712-7B334A9791EE}" type="presParOf" srcId="{A22B7174-F2BA-3D49-8B6C-A0E5F778F733}" destId="{1C1EF06B-0065-1B48-8D14-0E88AB5B8706}" srcOrd="0" destOrd="0" presId="urn:microsoft.com/office/officeart/2008/layout/HorizontalMultiLevelHierarchy"/>
    <dgm:cxn modelId="{B17BE7CB-109C-FE45-A444-698739CC4471}" type="presParOf" srcId="{139BC436-409B-6245-886F-F93B649B8BC1}" destId="{D4A4217A-5FC6-F14F-9C8C-D6E6B698BF71}" srcOrd="21" destOrd="0" presId="urn:microsoft.com/office/officeart/2008/layout/HorizontalMultiLevelHierarchy"/>
    <dgm:cxn modelId="{15C12CAF-C045-CA43-9017-EC14D7A62D80}" type="presParOf" srcId="{D4A4217A-5FC6-F14F-9C8C-D6E6B698BF71}" destId="{5869F597-C059-D442-B799-31A4CD924770}" srcOrd="0" destOrd="0" presId="urn:microsoft.com/office/officeart/2008/layout/HorizontalMultiLevelHierarchy"/>
    <dgm:cxn modelId="{802CD9C4-DBB0-6E41-87A2-37E11EA34FF3}" type="presParOf" srcId="{D4A4217A-5FC6-F14F-9C8C-D6E6B698BF71}" destId="{CA053CCE-D5FC-6F42-AB6A-C1DAC9935510}" srcOrd="1" destOrd="0" presId="urn:microsoft.com/office/officeart/2008/layout/HorizontalMultiLevelHierarchy"/>
    <dgm:cxn modelId="{9F2C21DE-569F-D74E-AE28-E1CF215277C0}" type="presParOf" srcId="{139BC436-409B-6245-886F-F93B649B8BC1}" destId="{FE555E7D-1FFD-384A-9FBC-36EF9D835727}" srcOrd="22" destOrd="0" presId="urn:microsoft.com/office/officeart/2008/layout/HorizontalMultiLevelHierarchy"/>
    <dgm:cxn modelId="{4078C364-3B0C-8542-B484-40A0DF53C569}" type="presParOf" srcId="{FE555E7D-1FFD-384A-9FBC-36EF9D835727}" destId="{79B89982-EDD3-DA46-8137-65B6596D68C6}" srcOrd="0" destOrd="0" presId="urn:microsoft.com/office/officeart/2008/layout/HorizontalMultiLevelHierarchy"/>
    <dgm:cxn modelId="{C0875617-567C-9F4B-B20A-1D8EAFB4D6A9}" type="presParOf" srcId="{139BC436-409B-6245-886F-F93B649B8BC1}" destId="{26AEAB29-38D4-DF41-A402-1FDEBE6A5DCC}" srcOrd="23" destOrd="0" presId="urn:microsoft.com/office/officeart/2008/layout/HorizontalMultiLevelHierarchy"/>
    <dgm:cxn modelId="{26257CFA-309F-A945-B2F7-CFEED665010C}" type="presParOf" srcId="{26AEAB29-38D4-DF41-A402-1FDEBE6A5DCC}" destId="{A31AC339-05FD-5746-B55B-B3A1FFAF70E4}" srcOrd="0" destOrd="0" presId="urn:microsoft.com/office/officeart/2008/layout/HorizontalMultiLevelHierarchy"/>
    <dgm:cxn modelId="{89A2E206-8841-8147-BF2B-80F7AF352B26}" type="presParOf" srcId="{26AEAB29-38D4-DF41-A402-1FDEBE6A5DCC}" destId="{302348B6-0FBF-F743-9A13-523E7120CFFC}" srcOrd="1" destOrd="0" presId="urn:microsoft.com/office/officeart/2008/layout/HorizontalMultiLevelHierarchy"/>
    <dgm:cxn modelId="{79FB454C-7E2F-F24F-8805-509C2216C550}" type="presParOf" srcId="{139BC436-409B-6245-886F-F93B649B8BC1}" destId="{B71C7F0A-0101-9148-972E-1F014A1B983C}" srcOrd="24" destOrd="0" presId="urn:microsoft.com/office/officeart/2008/layout/HorizontalMultiLevelHierarchy"/>
    <dgm:cxn modelId="{DE0B6E61-9B37-394F-8AE8-F732B862BF2A}" type="presParOf" srcId="{B71C7F0A-0101-9148-972E-1F014A1B983C}" destId="{6BA543F8-2C65-5844-85A9-916F93374D72}" srcOrd="0" destOrd="0" presId="urn:microsoft.com/office/officeart/2008/layout/HorizontalMultiLevelHierarchy"/>
    <dgm:cxn modelId="{C434B2BB-D9E3-C44C-935C-B6755B2B9ECE}" type="presParOf" srcId="{139BC436-409B-6245-886F-F93B649B8BC1}" destId="{C4DC328F-7962-404F-B86F-07B92DC1D3A8}" srcOrd="25" destOrd="0" presId="urn:microsoft.com/office/officeart/2008/layout/HorizontalMultiLevelHierarchy"/>
    <dgm:cxn modelId="{BEDAA696-E068-5647-ADC5-5E014D493A42}" type="presParOf" srcId="{C4DC328F-7962-404F-B86F-07B92DC1D3A8}" destId="{9D243617-F75A-474D-AF11-F72CC2451C53}" srcOrd="0" destOrd="0" presId="urn:microsoft.com/office/officeart/2008/layout/HorizontalMultiLevelHierarchy"/>
    <dgm:cxn modelId="{F6AEA5EF-EDCE-594C-B249-AA448B83DBF2}" type="presParOf" srcId="{C4DC328F-7962-404F-B86F-07B92DC1D3A8}" destId="{F138CD54-D189-2846-8FB2-1F3E94C26C8D}" srcOrd="1" destOrd="0" presId="urn:microsoft.com/office/officeart/2008/layout/HorizontalMultiLevelHierarchy"/>
    <dgm:cxn modelId="{AAB5FFC2-2BF8-1147-AC86-F419E3246905}" type="presParOf" srcId="{139BC436-409B-6245-886F-F93B649B8BC1}" destId="{E627C3AF-4A0C-B640-879D-86DBF494CF4E}" srcOrd="26" destOrd="0" presId="urn:microsoft.com/office/officeart/2008/layout/HorizontalMultiLevelHierarchy"/>
    <dgm:cxn modelId="{424A580E-27DD-214E-B41F-06E493AABDF0}" type="presParOf" srcId="{E627C3AF-4A0C-B640-879D-86DBF494CF4E}" destId="{B202040B-12EB-4E40-9785-30AD831EA256}" srcOrd="0" destOrd="0" presId="urn:microsoft.com/office/officeart/2008/layout/HorizontalMultiLevelHierarchy"/>
    <dgm:cxn modelId="{29F95D06-BC6A-814B-952B-EF75C1C027B4}" type="presParOf" srcId="{139BC436-409B-6245-886F-F93B649B8BC1}" destId="{48306BAC-6C9F-0E44-AB1E-6E8EADC3D420}" srcOrd="27" destOrd="0" presId="urn:microsoft.com/office/officeart/2008/layout/HorizontalMultiLevelHierarchy"/>
    <dgm:cxn modelId="{CB8B31FB-E370-024F-A50A-00A9479A7BB3}" type="presParOf" srcId="{48306BAC-6C9F-0E44-AB1E-6E8EADC3D420}" destId="{95DC4BBE-2EED-C441-802E-788EE70148F3}" srcOrd="0" destOrd="0" presId="urn:microsoft.com/office/officeart/2008/layout/HorizontalMultiLevelHierarchy"/>
    <dgm:cxn modelId="{B93C65E4-626F-F443-BF1B-F6BF0A626C70}" type="presParOf" srcId="{48306BAC-6C9F-0E44-AB1E-6E8EADC3D420}" destId="{FE308B20-F9CD-F548-8C2C-2B5BF2662800}" srcOrd="1" destOrd="0" presId="urn:microsoft.com/office/officeart/2008/layout/HorizontalMultiLevelHierarchy"/>
    <dgm:cxn modelId="{8CDE5A3B-4BDE-7143-948D-535509946B3C}" type="presParOf" srcId="{139BC436-409B-6245-886F-F93B649B8BC1}" destId="{851FA970-FD1C-EB44-BCBC-447E8881283E}" srcOrd="28" destOrd="0" presId="urn:microsoft.com/office/officeart/2008/layout/HorizontalMultiLevelHierarchy"/>
    <dgm:cxn modelId="{BD207688-5906-1C4F-8A78-7AAC2620585E}" type="presParOf" srcId="{851FA970-FD1C-EB44-BCBC-447E8881283E}" destId="{C4B92F95-FDD5-8F41-A0A1-514C214BC196}" srcOrd="0" destOrd="0" presId="urn:microsoft.com/office/officeart/2008/layout/HorizontalMultiLevelHierarchy"/>
    <dgm:cxn modelId="{106EF56E-7E0B-244F-93C6-FFC3B03DD185}" type="presParOf" srcId="{139BC436-409B-6245-886F-F93B649B8BC1}" destId="{0235C4A7-14EE-904D-9148-E1F7BC3FF0E7}" srcOrd="29" destOrd="0" presId="urn:microsoft.com/office/officeart/2008/layout/HorizontalMultiLevelHierarchy"/>
    <dgm:cxn modelId="{280A2AEC-8977-D84E-89D7-209D245BD00B}" type="presParOf" srcId="{0235C4A7-14EE-904D-9148-E1F7BC3FF0E7}" destId="{596A0C7D-EE32-2D40-997D-756B316FE5AC}" srcOrd="0" destOrd="0" presId="urn:microsoft.com/office/officeart/2008/layout/HorizontalMultiLevelHierarchy"/>
    <dgm:cxn modelId="{707AA2F5-CD0C-7B41-A143-5F3510EF0685}" type="presParOf" srcId="{0235C4A7-14EE-904D-9148-E1F7BC3FF0E7}" destId="{7A966964-9B28-7744-9D05-8D988AAD4BA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E9C206-E0F0-AB4B-BABF-1A75EDB8F06A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1A4B6CC-DBDE-BD47-BBEC-F356FF5C2AF4}">
      <dgm:prSet phldrT="[Texto]" custT="1"/>
      <dgm:spPr>
        <a:solidFill>
          <a:srgbClr val="F63627"/>
        </a:solidFill>
        <a:ln>
          <a:noFill/>
        </a:ln>
      </dgm:spPr>
      <dgm:t>
        <a:bodyPr/>
        <a:lstStyle/>
        <a:p>
          <a:r>
            <a:rPr lang="es-ES" sz="1200" b="1" dirty="0">
              <a:solidFill>
                <a:schemeClr val="bg1"/>
              </a:solidFill>
            </a:rPr>
            <a:t>Primera revisión</a:t>
          </a:r>
        </a:p>
      </dgm:t>
    </dgm:pt>
    <dgm:pt modelId="{441CEF1D-9462-2946-8314-899CB49CF1D1}" type="parTrans" cxnId="{7F1507B7-E0B8-6440-AD51-4BFF811F4A8D}">
      <dgm:prSet/>
      <dgm:spPr/>
      <dgm:t>
        <a:bodyPr/>
        <a:lstStyle/>
        <a:p>
          <a:endParaRPr lang="es-ES"/>
        </a:p>
      </dgm:t>
    </dgm:pt>
    <dgm:pt modelId="{1B130647-E6A2-6D4E-8157-684B1976FEDA}" type="sibTrans" cxnId="{7F1507B7-E0B8-6440-AD51-4BFF811F4A8D}">
      <dgm:prSet/>
      <dgm:spPr/>
      <dgm:t>
        <a:bodyPr/>
        <a:lstStyle/>
        <a:p>
          <a:endParaRPr lang="es-ES"/>
        </a:p>
      </dgm:t>
    </dgm:pt>
    <dgm:pt modelId="{2298F7E7-0D26-E84D-BFE8-125551D15B7A}">
      <dgm:prSet phldrT="[Texto]" custT="1"/>
      <dgm:spPr>
        <a:solidFill>
          <a:srgbClr val="F63627">
            <a:alpha val="73333"/>
          </a:srgbClr>
        </a:solidFill>
        <a:ln>
          <a:noFill/>
        </a:ln>
      </dgm:spPr>
      <dgm:t>
        <a:bodyPr/>
        <a:lstStyle/>
        <a:p>
          <a:r>
            <a:rPr lang="es-ES" sz="2400" dirty="0">
              <a:solidFill>
                <a:schemeClr val="bg1"/>
              </a:solidFill>
            </a:rPr>
            <a:t>Del 1 al 10 de julio de 2025</a:t>
          </a:r>
        </a:p>
      </dgm:t>
    </dgm:pt>
    <dgm:pt modelId="{6662CEB3-A7AE-0F4A-9E60-D8BB837CFA06}" type="parTrans" cxnId="{5A6379F3-96FB-C440-84D4-94B54521812A}">
      <dgm:prSet/>
      <dgm:spPr/>
      <dgm:t>
        <a:bodyPr/>
        <a:lstStyle/>
        <a:p>
          <a:endParaRPr lang="es-ES"/>
        </a:p>
      </dgm:t>
    </dgm:pt>
    <dgm:pt modelId="{26925B95-CDCD-994F-8748-3F3F22EF0156}" type="sibTrans" cxnId="{5A6379F3-96FB-C440-84D4-94B54521812A}">
      <dgm:prSet/>
      <dgm:spPr/>
      <dgm:t>
        <a:bodyPr/>
        <a:lstStyle/>
        <a:p>
          <a:endParaRPr lang="es-ES"/>
        </a:p>
      </dgm:t>
    </dgm:pt>
    <dgm:pt modelId="{76F0BA36-1B42-C04B-A50C-B930143E7C13}">
      <dgm:prSet phldrT="[Texto]" custT="1"/>
      <dgm:spPr>
        <a:solidFill>
          <a:srgbClr val="FDC346"/>
        </a:solidFill>
        <a:ln>
          <a:noFill/>
        </a:ln>
      </dgm:spPr>
      <dgm:t>
        <a:bodyPr/>
        <a:lstStyle/>
        <a:p>
          <a:r>
            <a:rPr lang="es-ES" sz="1200" b="1" dirty="0">
              <a:solidFill>
                <a:schemeClr val="tx1"/>
              </a:solidFill>
            </a:rPr>
            <a:t>Revisión final</a:t>
          </a:r>
        </a:p>
      </dgm:t>
    </dgm:pt>
    <dgm:pt modelId="{252B2150-B058-6044-A334-54C097407F52}" type="parTrans" cxnId="{C849F2EF-5171-0D48-85B7-7E999320EBCC}">
      <dgm:prSet/>
      <dgm:spPr/>
      <dgm:t>
        <a:bodyPr/>
        <a:lstStyle/>
        <a:p>
          <a:endParaRPr lang="es-ES"/>
        </a:p>
      </dgm:t>
    </dgm:pt>
    <dgm:pt modelId="{ED2F49DB-54F9-A048-AF5B-60A1DF91B1A9}" type="sibTrans" cxnId="{C849F2EF-5171-0D48-85B7-7E999320EBCC}">
      <dgm:prSet/>
      <dgm:spPr/>
      <dgm:t>
        <a:bodyPr/>
        <a:lstStyle/>
        <a:p>
          <a:endParaRPr lang="es-ES"/>
        </a:p>
      </dgm:t>
    </dgm:pt>
    <dgm:pt modelId="{5435701C-C56D-E14C-AD0C-4F96BE20C3A3}">
      <dgm:prSet phldrT="[Texto]" custT="1"/>
      <dgm:spPr>
        <a:solidFill>
          <a:srgbClr val="FDC346">
            <a:alpha val="74118"/>
          </a:srgbClr>
        </a:solidFill>
        <a:ln>
          <a:noFill/>
        </a:ln>
      </dgm:spPr>
      <dgm:t>
        <a:bodyPr/>
        <a:lstStyle/>
        <a:p>
          <a:r>
            <a:rPr lang="es-ES" sz="2400" dirty="0"/>
            <a:t>Del 21 al 30 de julio de 2025 </a:t>
          </a:r>
        </a:p>
      </dgm:t>
    </dgm:pt>
    <dgm:pt modelId="{1797B399-CA6C-1B45-B35F-DC563F3E8B9A}" type="parTrans" cxnId="{27AC429A-A22D-9645-9CB8-BD6F423F9099}">
      <dgm:prSet/>
      <dgm:spPr/>
      <dgm:t>
        <a:bodyPr/>
        <a:lstStyle/>
        <a:p>
          <a:endParaRPr lang="es-ES"/>
        </a:p>
      </dgm:t>
    </dgm:pt>
    <dgm:pt modelId="{2F2A2787-502D-694D-BEA0-B03F575B2E4E}" type="sibTrans" cxnId="{27AC429A-A22D-9645-9CB8-BD6F423F9099}">
      <dgm:prSet/>
      <dgm:spPr/>
      <dgm:t>
        <a:bodyPr/>
        <a:lstStyle/>
        <a:p>
          <a:endParaRPr lang="es-ES"/>
        </a:p>
      </dgm:t>
    </dgm:pt>
    <dgm:pt modelId="{A0DC40AF-D61E-D84C-9769-92E78E81AAE0}">
      <dgm:prSet phldrT="[Texto]" custT="1"/>
      <dgm:spPr>
        <a:solidFill>
          <a:srgbClr val="FA714A"/>
        </a:solidFill>
        <a:ln>
          <a:noFill/>
        </a:ln>
      </dgm:spPr>
      <dgm:t>
        <a:bodyPr/>
        <a:lstStyle/>
        <a:p>
          <a:endParaRPr lang="es-ES" sz="1200" b="1" dirty="0">
            <a:solidFill>
              <a:schemeClr val="tx1"/>
            </a:solidFill>
          </a:endParaRPr>
        </a:p>
        <a:p>
          <a:r>
            <a:rPr lang="es-ES" sz="1200" b="1" dirty="0">
              <a:solidFill>
                <a:schemeClr val="bg1"/>
              </a:solidFill>
            </a:rPr>
            <a:t>Formalización en el sistema PIPP</a:t>
          </a:r>
        </a:p>
      </dgm:t>
    </dgm:pt>
    <dgm:pt modelId="{FB3BBAB3-792F-5C4A-870D-DF5540F6C11B}" type="parTrans" cxnId="{11E6FB0C-02A9-3D4C-905D-B5C016FB2F17}">
      <dgm:prSet/>
      <dgm:spPr/>
      <dgm:t>
        <a:bodyPr/>
        <a:lstStyle/>
        <a:p>
          <a:endParaRPr lang="es-ES"/>
        </a:p>
      </dgm:t>
    </dgm:pt>
    <dgm:pt modelId="{2E62C0B4-3058-C249-A445-238E9BAAF1F7}" type="sibTrans" cxnId="{11E6FB0C-02A9-3D4C-905D-B5C016FB2F17}">
      <dgm:prSet/>
      <dgm:spPr/>
      <dgm:t>
        <a:bodyPr/>
        <a:lstStyle/>
        <a:p>
          <a:endParaRPr lang="es-ES"/>
        </a:p>
      </dgm:t>
    </dgm:pt>
    <dgm:pt modelId="{C8C714DD-4FEE-2642-9F9B-B379A206591F}">
      <dgm:prSet phldrT="[Texto]" custT="1"/>
      <dgm:spPr>
        <a:solidFill>
          <a:srgbClr val="FA714A">
            <a:alpha val="75686"/>
          </a:srgbClr>
        </a:solidFill>
        <a:ln>
          <a:noFill/>
        </a:ln>
      </dgm:spPr>
      <dgm:t>
        <a:bodyPr/>
        <a:lstStyle/>
        <a:p>
          <a:r>
            <a:rPr lang="es-ES" sz="2400" dirty="0">
              <a:solidFill>
                <a:schemeClr val="bg1"/>
              </a:solidFill>
            </a:rPr>
            <a:t>A más tardar el 15 de agosto de 2025</a:t>
          </a:r>
        </a:p>
      </dgm:t>
    </dgm:pt>
    <dgm:pt modelId="{DB58D6C5-FAB0-3E46-BF10-1D0CB483E345}" type="parTrans" cxnId="{B7C39219-6412-4B4F-B306-E8E95752BA98}">
      <dgm:prSet/>
      <dgm:spPr/>
      <dgm:t>
        <a:bodyPr/>
        <a:lstStyle/>
        <a:p>
          <a:endParaRPr lang="es-ES"/>
        </a:p>
      </dgm:t>
    </dgm:pt>
    <dgm:pt modelId="{A02E7A50-7C41-984A-84F1-3BDF7B8980D3}" type="sibTrans" cxnId="{B7C39219-6412-4B4F-B306-E8E95752BA98}">
      <dgm:prSet/>
      <dgm:spPr/>
      <dgm:t>
        <a:bodyPr/>
        <a:lstStyle/>
        <a:p>
          <a:endParaRPr lang="es-ES"/>
        </a:p>
      </dgm:t>
    </dgm:pt>
    <dgm:pt modelId="{B2E11898-CFC3-C74A-8484-56794CCA587F}" type="pres">
      <dgm:prSet presAssocID="{96E9C206-E0F0-AB4B-BABF-1A75EDB8F0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AE6F2B8-970D-9341-A6AC-5F12897E1E3C}" type="pres">
      <dgm:prSet presAssocID="{81A4B6CC-DBDE-BD47-BBEC-F356FF5C2AF4}" presName="composite" presStyleCnt="0"/>
      <dgm:spPr/>
    </dgm:pt>
    <dgm:pt modelId="{17E85660-0E6A-5D49-AF8C-547E9B0D10CF}" type="pres">
      <dgm:prSet presAssocID="{81A4B6CC-DBDE-BD47-BBEC-F356FF5C2AF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791F2B-E2B0-8B48-AE85-4A91575A847E}" type="pres">
      <dgm:prSet presAssocID="{81A4B6CC-DBDE-BD47-BBEC-F356FF5C2AF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F9B077-5D10-8149-8F5B-D53E0DE1DB12}" type="pres">
      <dgm:prSet presAssocID="{1B130647-E6A2-6D4E-8157-684B1976FEDA}" presName="sp" presStyleCnt="0"/>
      <dgm:spPr/>
    </dgm:pt>
    <dgm:pt modelId="{4DA3E550-D2D9-FA4A-BB8D-C3682441201A}" type="pres">
      <dgm:prSet presAssocID="{76F0BA36-1B42-C04B-A50C-B930143E7C13}" presName="composite" presStyleCnt="0"/>
      <dgm:spPr/>
    </dgm:pt>
    <dgm:pt modelId="{E93F65DA-495D-6044-91AE-A0D87EE6AF68}" type="pres">
      <dgm:prSet presAssocID="{76F0BA36-1B42-C04B-A50C-B930143E7C1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E55B6B-3EB3-174A-81D0-EB11991F9050}" type="pres">
      <dgm:prSet presAssocID="{76F0BA36-1B42-C04B-A50C-B930143E7C1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CF9810-0ADB-2A4C-9060-00B38865B8E2}" type="pres">
      <dgm:prSet presAssocID="{ED2F49DB-54F9-A048-AF5B-60A1DF91B1A9}" presName="sp" presStyleCnt="0"/>
      <dgm:spPr/>
    </dgm:pt>
    <dgm:pt modelId="{7248D82D-56EB-914A-9AA5-C738F02B3256}" type="pres">
      <dgm:prSet presAssocID="{A0DC40AF-D61E-D84C-9769-92E78E81AAE0}" presName="composite" presStyleCnt="0"/>
      <dgm:spPr/>
    </dgm:pt>
    <dgm:pt modelId="{5E4ABE4E-E3BF-844D-871B-9994B416BCE0}" type="pres">
      <dgm:prSet presAssocID="{A0DC40AF-D61E-D84C-9769-92E78E81AA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A6B5C8-2B49-694F-A193-A0D3BCBF4A8A}" type="pres">
      <dgm:prSet presAssocID="{A0DC40AF-D61E-D84C-9769-92E78E81AAE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115188-F060-A84B-8CB7-C5B57A0AF94F}" type="presOf" srcId="{5435701C-C56D-E14C-AD0C-4F96BE20C3A3}" destId="{E1E55B6B-3EB3-174A-81D0-EB11991F9050}" srcOrd="0" destOrd="0" presId="urn:microsoft.com/office/officeart/2005/8/layout/chevron2"/>
    <dgm:cxn modelId="{76DE21A8-B161-9646-AAF0-045A1C6096B9}" type="presOf" srcId="{A0DC40AF-D61E-D84C-9769-92E78E81AAE0}" destId="{5E4ABE4E-E3BF-844D-871B-9994B416BCE0}" srcOrd="0" destOrd="0" presId="urn:microsoft.com/office/officeart/2005/8/layout/chevron2"/>
    <dgm:cxn modelId="{9EEDA432-A9BE-6C45-8640-F96FE2BD0C99}" type="presOf" srcId="{96E9C206-E0F0-AB4B-BABF-1A75EDB8F06A}" destId="{B2E11898-CFC3-C74A-8484-56794CCA587F}" srcOrd="0" destOrd="0" presId="urn:microsoft.com/office/officeart/2005/8/layout/chevron2"/>
    <dgm:cxn modelId="{27AC429A-A22D-9645-9CB8-BD6F423F9099}" srcId="{76F0BA36-1B42-C04B-A50C-B930143E7C13}" destId="{5435701C-C56D-E14C-AD0C-4F96BE20C3A3}" srcOrd="0" destOrd="0" parTransId="{1797B399-CA6C-1B45-B35F-DC563F3E8B9A}" sibTransId="{2F2A2787-502D-694D-BEA0-B03F575B2E4E}"/>
    <dgm:cxn modelId="{7F1507B7-E0B8-6440-AD51-4BFF811F4A8D}" srcId="{96E9C206-E0F0-AB4B-BABF-1A75EDB8F06A}" destId="{81A4B6CC-DBDE-BD47-BBEC-F356FF5C2AF4}" srcOrd="0" destOrd="0" parTransId="{441CEF1D-9462-2946-8314-899CB49CF1D1}" sibTransId="{1B130647-E6A2-6D4E-8157-684B1976FEDA}"/>
    <dgm:cxn modelId="{5A6379F3-96FB-C440-84D4-94B54521812A}" srcId="{81A4B6CC-DBDE-BD47-BBEC-F356FF5C2AF4}" destId="{2298F7E7-0D26-E84D-BFE8-125551D15B7A}" srcOrd="0" destOrd="0" parTransId="{6662CEB3-A7AE-0F4A-9E60-D8BB837CFA06}" sibTransId="{26925B95-CDCD-994F-8748-3F3F22EF0156}"/>
    <dgm:cxn modelId="{D6EC9692-0AB7-BA42-99C4-48925D5C834C}" type="presOf" srcId="{81A4B6CC-DBDE-BD47-BBEC-F356FF5C2AF4}" destId="{17E85660-0E6A-5D49-AF8C-547E9B0D10CF}" srcOrd="0" destOrd="0" presId="urn:microsoft.com/office/officeart/2005/8/layout/chevron2"/>
    <dgm:cxn modelId="{0A222BBF-EEA9-654C-934A-0C26704B01C9}" type="presOf" srcId="{C8C714DD-4FEE-2642-9F9B-B379A206591F}" destId="{38A6B5C8-2B49-694F-A193-A0D3BCBF4A8A}" srcOrd="0" destOrd="0" presId="urn:microsoft.com/office/officeart/2005/8/layout/chevron2"/>
    <dgm:cxn modelId="{DE43B5B6-0757-7C41-9A1C-88AF276F9786}" type="presOf" srcId="{76F0BA36-1B42-C04B-A50C-B930143E7C13}" destId="{E93F65DA-495D-6044-91AE-A0D87EE6AF68}" srcOrd="0" destOrd="0" presId="urn:microsoft.com/office/officeart/2005/8/layout/chevron2"/>
    <dgm:cxn modelId="{0A38928B-1377-7543-90BC-32F3E2078731}" type="presOf" srcId="{2298F7E7-0D26-E84D-BFE8-125551D15B7A}" destId="{68791F2B-E2B0-8B48-AE85-4A91575A847E}" srcOrd="0" destOrd="0" presId="urn:microsoft.com/office/officeart/2005/8/layout/chevron2"/>
    <dgm:cxn modelId="{11E6FB0C-02A9-3D4C-905D-B5C016FB2F17}" srcId="{96E9C206-E0F0-AB4B-BABF-1A75EDB8F06A}" destId="{A0DC40AF-D61E-D84C-9769-92E78E81AAE0}" srcOrd="2" destOrd="0" parTransId="{FB3BBAB3-792F-5C4A-870D-DF5540F6C11B}" sibTransId="{2E62C0B4-3058-C249-A445-238E9BAAF1F7}"/>
    <dgm:cxn modelId="{B7C39219-6412-4B4F-B306-E8E95752BA98}" srcId="{A0DC40AF-D61E-D84C-9769-92E78E81AAE0}" destId="{C8C714DD-4FEE-2642-9F9B-B379A206591F}" srcOrd="0" destOrd="0" parTransId="{DB58D6C5-FAB0-3E46-BF10-1D0CB483E345}" sibTransId="{A02E7A50-7C41-984A-84F1-3BDF7B8980D3}"/>
    <dgm:cxn modelId="{C849F2EF-5171-0D48-85B7-7E999320EBCC}" srcId="{96E9C206-E0F0-AB4B-BABF-1A75EDB8F06A}" destId="{76F0BA36-1B42-C04B-A50C-B930143E7C13}" srcOrd="1" destOrd="0" parTransId="{252B2150-B058-6044-A334-54C097407F52}" sibTransId="{ED2F49DB-54F9-A048-AF5B-60A1DF91B1A9}"/>
    <dgm:cxn modelId="{81E71F98-3BAA-6E47-8C92-733E92D3D4C6}" type="presParOf" srcId="{B2E11898-CFC3-C74A-8484-56794CCA587F}" destId="{AAE6F2B8-970D-9341-A6AC-5F12897E1E3C}" srcOrd="0" destOrd="0" presId="urn:microsoft.com/office/officeart/2005/8/layout/chevron2"/>
    <dgm:cxn modelId="{36DDDFE5-E72A-AC46-8086-5CA1FAC4058C}" type="presParOf" srcId="{AAE6F2B8-970D-9341-A6AC-5F12897E1E3C}" destId="{17E85660-0E6A-5D49-AF8C-547E9B0D10CF}" srcOrd="0" destOrd="0" presId="urn:microsoft.com/office/officeart/2005/8/layout/chevron2"/>
    <dgm:cxn modelId="{1A36D4C5-63DE-6A43-897B-35A91E44A03F}" type="presParOf" srcId="{AAE6F2B8-970D-9341-A6AC-5F12897E1E3C}" destId="{68791F2B-E2B0-8B48-AE85-4A91575A847E}" srcOrd="1" destOrd="0" presId="urn:microsoft.com/office/officeart/2005/8/layout/chevron2"/>
    <dgm:cxn modelId="{2CC288E0-33D9-464C-A9AA-6AC9D4189A9A}" type="presParOf" srcId="{B2E11898-CFC3-C74A-8484-56794CCA587F}" destId="{7AF9B077-5D10-8149-8F5B-D53E0DE1DB12}" srcOrd="1" destOrd="0" presId="urn:microsoft.com/office/officeart/2005/8/layout/chevron2"/>
    <dgm:cxn modelId="{21BDAD98-2711-7648-B872-F2759C8B0EFB}" type="presParOf" srcId="{B2E11898-CFC3-C74A-8484-56794CCA587F}" destId="{4DA3E550-D2D9-FA4A-BB8D-C3682441201A}" srcOrd="2" destOrd="0" presId="urn:microsoft.com/office/officeart/2005/8/layout/chevron2"/>
    <dgm:cxn modelId="{96BE6F75-48F8-A74C-BF2B-8E06D6AB8D91}" type="presParOf" srcId="{4DA3E550-D2D9-FA4A-BB8D-C3682441201A}" destId="{E93F65DA-495D-6044-91AE-A0D87EE6AF68}" srcOrd="0" destOrd="0" presId="urn:microsoft.com/office/officeart/2005/8/layout/chevron2"/>
    <dgm:cxn modelId="{0123CDE2-FF78-2942-BD5A-A9E4D5A323D0}" type="presParOf" srcId="{4DA3E550-D2D9-FA4A-BB8D-C3682441201A}" destId="{E1E55B6B-3EB3-174A-81D0-EB11991F9050}" srcOrd="1" destOrd="0" presId="urn:microsoft.com/office/officeart/2005/8/layout/chevron2"/>
    <dgm:cxn modelId="{EAAA077D-069B-524A-9167-99DE3CF67C01}" type="presParOf" srcId="{B2E11898-CFC3-C74A-8484-56794CCA587F}" destId="{56CF9810-0ADB-2A4C-9060-00B38865B8E2}" srcOrd="3" destOrd="0" presId="urn:microsoft.com/office/officeart/2005/8/layout/chevron2"/>
    <dgm:cxn modelId="{2BE6CDEF-FAEC-CD4C-8D1F-B02B612C58B7}" type="presParOf" srcId="{B2E11898-CFC3-C74A-8484-56794CCA587F}" destId="{7248D82D-56EB-914A-9AA5-C738F02B3256}" srcOrd="4" destOrd="0" presId="urn:microsoft.com/office/officeart/2005/8/layout/chevron2"/>
    <dgm:cxn modelId="{80034FE3-18B2-2245-A844-ECD7013617DE}" type="presParOf" srcId="{7248D82D-56EB-914A-9AA5-C738F02B3256}" destId="{5E4ABE4E-E3BF-844D-871B-9994B416BCE0}" srcOrd="0" destOrd="0" presId="urn:microsoft.com/office/officeart/2005/8/layout/chevron2"/>
    <dgm:cxn modelId="{25ADAFF9-C4A0-3848-B51A-57F15341AFF2}" type="presParOf" srcId="{7248D82D-56EB-914A-9AA5-C738F02B3256}" destId="{38A6B5C8-2B49-694F-A193-A0D3BCBF4A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E183E3-76A0-F44A-8BD6-658D5159E4A5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74F655-748B-F34E-A6FE-A009F7778F5C}">
      <dgm:prSet phldrT="[Texto]"/>
      <dgm:spPr>
        <a:solidFill>
          <a:srgbClr val="27A2A6"/>
        </a:solidFill>
        <a:ln w="28575">
          <a:noFill/>
        </a:ln>
      </dgm:spPr>
      <dgm:t>
        <a:bodyPr/>
        <a:lstStyle/>
        <a:p>
          <a:r>
            <a:rPr lang="es-ES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Diagnóstico</a:t>
          </a:r>
        </a:p>
      </dgm:t>
    </dgm:pt>
    <dgm:pt modelId="{5807FEF0-6667-764A-AE30-D1CFF748F5F9}" type="parTrans" cxnId="{00972640-5AC4-3646-A3CB-D3A7FA7BCE52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494D3E28-929E-6941-BCF6-528A454AC1E4}" type="sibTrans" cxnId="{00972640-5AC4-3646-A3CB-D3A7FA7BCE52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7209EBB2-80AF-C341-9A86-7FC6D378B250}">
      <dgm:prSet phldrT="[Texto]"/>
      <dgm:spPr>
        <a:noFill/>
        <a:ln w="28575">
          <a:solidFill>
            <a:srgbClr val="35D1DA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Ampliado</a:t>
          </a:r>
        </a:p>
      </dgm:t>
    </dgm:pt>
    <dgm:pt modelId="{2EF8A721-ED94-D34D-9EC2-B222C7D26F31}" type="parTrans" cxnId="{13373865-6E72-4A46-9FE9-3D3D1E49D32E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BB9DA42A-A3D8-7242-861F-099D17EB614E}" type="sibTrans" cxnId="{13373865-6E72-4A46-9FE9-3D3D1E49D32E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A6578D54-8142-FE49-B5E3-1C68E4929005}">
      <dgm:prSet phldrT="[Texto]"/>
      <dgm:spPr>
        <a:noFill/>
        <a:ln w="28575">
          <a:solidFill>
            <a:srgbClr val="35D1DA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MIR</a:t>
          </a:r>
        </a:p>
      </dgm:t>
    </dgm:pt>
    <dgm:pt modelId="{47DF4C0B-009E-4343-8FBC-3422AE0E71A4}" type="parTrans" cxnId="{DD92A2EA-1AC1-7F42-835C-7EE9369A1080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090DE0BB-58B8-4D49-B922-EA679ECF12EE}" type="sibTrans" cxnId="{DD92A2EA-1AC1-7F42-835C-7EE9369A1080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0C32206A-9476-9E4D-AC53-417BF726AD24}">
      <dgm:prSet phldrT="[Texto]"/>
      <dgm:spPr>
        <a:noFill/>
        <a:ln w="28575">
          <a:solidFill>
            <a:srgbClr val="35D1DA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Simplificado</a:t>
          </a:r>
        </a:p>
      </dgm:t>
    </dgm:pt>
    <dgm:pt modelId="{00B23ADC-82EA-8F4A-9C11-16D7CA3BC3FB}" type="parTrans" cxnId="{A656CCC7-CD5F-7B4D-AECC-5E23C2E3387B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EC7E0AC7-6828-594E-9964-896624CE4B65}" type="sibTrans" cxnId="{A656CCC7-CD5F-7B4D-AECC-5E23C2E3387B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0C653796-7240-7844-8F9E-FC938CD3DB17}">
      <dgm:prSet phldrT="[Texto]"/>
      <dgm:spPr>
        <a:noFill/>
        <a:ln w="28575">
          <a:solidFill>
            <a:srgbClr val="35D1DA"/>
          </a:solidFill>
        </a:ln>
      </dgm:spPr>
      <dgm:t>
        <a:bodyPr/>
        <a:lstStyle/>
        <a:p>
          <a:r>
            <a:rPr lang="es-ES" dirty="0" err="1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FiME</a:t>
          </a:r>
          <a:endParaRPr lang="es-ES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DC81A1A9-A11B-D44C-8CF2-519F3F7D3125}" type="parTrans" cxnId="{F51D0F9A-3F58-474C-8C4B-F7A46AD9B4F8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2A635C5E-9D8B-A64F-82E7-2E8B17023FAF}" type="sibTrans" cxnId="{F51D0F9A-3F58-474C-8C4B-F7A46AD9B4F8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6BECB71B-C4CA-D642-8BE5-76CBBF679BFB}">
      <dgm:prSet/>
      <dgm:spPr>
        <a:solidFill>
          <a:srgbClr val="29B3B8">
            <a:alpha val="83137"/>
          </a:srgbClr>
        </a:solidFill>
        <a:ln>
          <a:noFill/>
        </a:ln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B, E, S y U</a:t>
          </a:r>
        </a:p>
      </dgm:t>
    </dgm:pt>
    <dgm:pt modelId="{F47F0A44-D74C-B04F-9FA2-4437EA7BA718}" type="parTrans" cxnId="{763FED9D-5DCE-D041-87E4-603450548E90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E78EBC5A-53C4-BF47-9AA6-118DC134778E}" type="sibTrans" cxnId="{763FED9D-5DCE-D041-87E4-603450548E90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3D7887FB-5055-8947-BCCF-27B3B1EB920B}">
      <dgm:prSet/>
      <dgm:spPr>
        <a:solidFill>
          <a:srgbClr val="29B3B8">
            <a:alpha val="83137"/>
          </a:srgbClr>
        </a:solidFill>
        <a:ln>
          <a:noFill/>
        </a:ln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G, K, P y Q</a:t>
          </a:r>
        </a:p>
      </dgm:t>
    </dgm:pt>
    <dgm:pt modelId="{09639CA3-CB29-314D-96FD-E765C3D8273F}" type="parTrans" cxnId="{B8E45046-7BE3-854B-855E-42C5CB20A83B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1C66B992-BC51-1D4A-9D8A-F5DAC838A241}" type="sibTrans" cxnId="{B8E45046-7BE3-854B-855E-42C5CB20A83B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B840A6BA-C892-384D-914B-99FF05F8072F}" type="pres">
      <dgm:prSet presAssocID="{83E183E3-76A0-F44A-8BD6-658D5159E4A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848BE2A-60CF-5548-B441-266EC85FA399}" type="pres">
      <dgm:prSet presAssocID="{CB74F655-748B-F34E-A6FE-A009F7778F5C}" presName="root1" presStyleCnt="0"/>
      <dgm:spPr/>
    </dgm:pt>
    <dgm:pt modelId="{C9BCE86B-7CA2-A341-9216-5FC5CDA92359}" type="pres">
      <dgm:prSet presAssocID="{CB74F655-748B-F34E-A6FE-A009F7778F5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131B8-E448-9F40-93E3-F10DE4E41FE3}" type="pres">
      <dgm:prSet presAssocID="{CB74F655-748B-F34E-A6FE-A009F7778F5C}" presName="level2hierChild" presStyleCnt="0"/>
      <dgm:spPr/>
    </dgm:pt>
    <dgm:pt modelId="{34A071AA-48A0-4F48-90CA-D8290A83EE71}" type="pres">
      <dgm:prSet presAssocID="{2EF8A721-ED94-D34D-9EC2-B222C7D26F31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9FD3061A-1255-2D4E-B320-58254E9EF5DA}" type="pres">
      <dgm:prSet presAssocID="{2EF8A721-ED94-D34D-9EC2-B222C7D26F31}" presName="connTx" presStyleLbl="parChTrans1D2" presStyleIdx="0" presStyleCnt="2"/>
      <dgm:spPr/>
      <dgm:t>
        <a:bodyPr/>
        <a:lstStyle/>
        <a:p>
          <a:endParaRPr lang="es-ES"/>
        </a:p>
      </dgm:t>
    </dgm:pt>
    <dgm:pt modelId="{CA916DA4-19A3-1445-AA63-C763C9C81E19}" type="pres">
      <dgm:prSet presAssocID="{7209EBB2-80AF-C341-9A86-7FC6D378B250}" presName="root2" presStyleCnt="0"/>
      <dgm:spPr/>
    </dgm:pt>
    <dgm:pt modelId="{DB8FB3BC-AB96-564C-8005-616CB03A1904}" type="pres">
      <dgm:prSet presAssocID="{7209EBB2-80AF-C341-9A86-7FC6D378B25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2E8CE-F544-DB42-BE8C-CCA7B62B96E8}" type="pres">
      <dgm:prSet presAssocID="{7209EBB2-80AF-C341-9A86-7FC6D378B250}" presName="level3hierChild" presStyleCnt="0"/>
      <dgm:spPr/>
    </dgm:pt>
    <dgm:pt modelId="{E3EAE631-8A4C-9E42-A3F0-CCB8EC561A0F}" type="pres">
      <dgm:prSet presAssocID="{47DF4C0B-009E-4343-8FBC-3422AE0E71A4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9E03CFE4-44D1-CA49-AA1A-031BC4B22483}" type="pres">
      <dgm:prSet presAssocID="{47DF4C0B-009E-4343-8FBC-3422AE0E71A4}" presName="connTx" presStyleLbl="parChTrans1D3" presStyleIdx="0" presStyleCnt="2"/>
      <dgm:spPr/>
      <dgm:t>
        <a:bodyPr/>
        <a:lstStyle/>
        <a:p>
          <a:endParaRPr lang="es-ES"/>
        </a:p>
      </dgm:t>
    </dgm:pt>
    <dgm:pt modelId="{0D444901-EFC6-2B40-8857-7C5A1D664FE5}" type="pres">
      <dgm:prSet presAssocID="{A6578D54-8142-FE49-B5E3-1C68E4929005}" presName="root2" presStyleCnt="0"/>
      <dgm:spPr/>
    </dgm:pt>
    <dgm:pt modelId="{26F7EF58-DA16-8E46-92DD-033CDE3CF6D1}" type="pres">
      <dgm:prSet presAssocID="{A6578D54-8142-FE49-B5E3-1C68E4929005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09E396-A66A-0040-95E8-2C5CD047CF2B}" type="pres">
      <dgm:prSet presAssocID="{A6578D54-8142-FE49-B5E3-1C68E4929005}" presName="level3hierChild" presStyleCnt="0"/>
      <dgm:spPr/>
    </dgm:pt>
    <dgm:pt modelId="{8994DA13-BA03-7347-9343-8EEBE28DB126}" type="pres">
      <dgm:prSet presAssocID="{F47F0A44-D74C-B04F-9FA2-4437EA7BA718}" presName="conn2-1" presStyleLbl="parChTrans1D4" presStyleIdx="0" presStyleCnt="2"/>
      <dgm:spPr/>
      <dgm:t>
        <a:bodyPr/>
        <a:lstStyle/>
        <a:p>
          <a:endParaRPr lang="es-ES"/>
        </a:p>
      </dgm:t>
    </dgm:pt>
    <dgm:pt modelId="{E4C7D955-0732-474F-8751-9006700F869C}" type="pres">
      <dgm:prSet presAssocID="{F47F0A44-D74C-B04F-9FA2-4437EA7BA718}" presName="connTx" presStyleLbl="parChTrans1D4" presStyleIdx="0" presStyleCnt="2"/>
      <dgm:spPr/>
      <dgm:t>
        <a:bodyPr/>
        <a:lstStyle/>
        <a:p>
          <a:endParaRPr lang="es-ES"/>
        </a:p>
      </dgm:t>
    </dgm:pt>
    <dgm:pt modelId="{5A935E85-6A21-DF42-84FC-213A649804C3}" type="pres">
      <dgm:prSet presAssocID="{6BECB71B-C4CA-D642-8BE5-76CBBF679BFB}" presName="root2" presStyleCnt="0"/>
      <dgm:spPr/>
    </dgm:pt>
    <dgm:pt modelId="{5774A840-484D-934F-B8AC-525C99262D9C}" type="pres">
      <dgm:prSet presAssocID="{6BECB71B-C4CA-D642-8BE5-76CBBF679BFB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381FB-998B-044F-8E00-5F4B77B5430B}" type="pres">
      <dgm:prSet presAssocID="{6BECB71B-C4CA-D642-8BE5-76CBBF679BFB}" presName="level3hierChild" presStyleCnt="0"/>
      <dgm:spPr/>
    </dgm:pt>
    <dgm:pt modelId="{D6E8A5D7-6F97-BD4F-A737-984D3191DD43}" type="pres">
      <dgm:prSet presAssocID="{00B23ADC-82EA-8F4A-9C11-16D7CA3BC3FB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04A5E235-F370-7C4F-9EA8-D56D396DF3F8}" type="pres">
      <dgm:prSet presAssocID="{00B23ADC-82EA-8F4A-9C11-16D7CA3BC3FB}" presName="connTx" presStyleLbl="parChTrans1D2" presStyleIdx="1" presStyleCnt="2"/>
      <dgm:spPr/>
      <dgm:t>
        <a:bodyPr/>
        <a:lstStyle/>
        <a:p>
          <a:endParaRPr lang="es-ES"/>
        </a:p>
      </dgm:t>
    </dgm:pt>
    <dgm:pt modelId="{9C139973-7764-0F4E-96F6-A70403E0528C}" type="pres">
      <dgm:prSet presAssocID="{0C32206A-9476-9E4D-AC53-417BF726AD24}" presName="root2" presStyleCnt="0"/>
      <dgm:spPr/>
    </dgm:pt>
    <dgm:pt modelId="{1966CF54-0BE5-7443-8296-B97D849D6789}" type="pres">
      <dgm:prSet presAssocID="{0C32206A-9476-9E4D-AC53-417BF726AD2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3441E9-9829-6741-B0E1-878E7A99B5ED}" type="pres">
      <dgm:prSet presAssocID="{0C32206A-9476-9E4D-AC53-417BF726AD24}" presName="level3hierChild" presStyleCnt="0"/>
      <dgm:spPr/>
    </dgm:pt>
    <dgm:pt modelId="{8E3F8484-FEBD-0E42-8DF8-497FAA53751D}" type="pres">
      <dgm:prSet presAssocID="{DC81A1A9-A11B-D44C-8CF2-519F3F7D3125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DD9FC455-3263-3E48-89EA-123870DDB40E}" type="pres">
      <dgm:prSet presAssocID="{DC81A1A9-A11B-D44C-8CF2-519F3F7D3125}" presName="connTx" presStyleLbl="parChTrans1D3" presStyleIdx="1" presStyleCnt="2"/>
      <dgm:spPr/>
      <dgm:t>
        <a:bodyPr/>
        <a:lstStyle/>
        <a:p>
          <a:endParaRPr lang="es-ES"/>
        </a:p>
      </dgm:t>
    </dgm:pt>
    <dgm:pt modelId="{6359835C-67AB-9646-9FE3-93775E3D87B7}" type="pres">
      <dgm:prSet presAssocID="{0C653796-7240-7844-8F9E-FC938CD3DB17}" presName="root2" presStyleCnt="0"/>
      <dgm:spPr/>
    </dgm:pt>
    <dgm:pt modelId="{9A868D97-291D-E947-9C7E-6BF59AB837DE}" type="pres">
      <dgm:prSet presAssocID="{0C653796-7240-7844-8F9E-FC938CD3DB17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8CCBB-DA5E-3540-B34E-8D9154781BAA}" type="pres">
      <dgm:prSet presAssocID="{0C653796-7240-7844-8F9E-FC938CD3DB17}" presName="level3hierChild" presStyleCnt="0"/>
      <dgm:spPr/>
    </dgm:pt>
    <dgm:pt modelId="{482F57EE-A9CA-774A-9C28-8EEB2035F194}" type="pres">
      <dgm:prSet presAssocID="{09639CA3-CB29-314D-96FD-E765C3D8273F}" presName="conn2-1" presStyleLbl="parChTrans1D4" presStyleIdx="1" presStyleCnt="2"/>
      <dgm:spPr/>
      <dgm:t>
        <a:bodyPr/>
        <a:lstStyle/>
        <a:p>
          <a:endParaRPr lang="es-ES"/>
        </a:p>
      </dgm:t>
    </dgm:pt>
    <dgm:pt modelId="{1FBA55AF-BBBF-EE4A-ACD1-8474D5438C64}" type="pres">
      <dgm:prSet presAssocID="{09639CA3-CB29-314D-96FD-E765C3D8273F}" presName="connTx" presStyleLbl="parChTrans1D4" presStyleIdx="1" presStyleCnt="2"/>
      <dgm:spPr/>
      <dgm:t>
        <a:bodyPr/>
        <a:lstStyle/>
        <a:p>
          <a:endParaRPr lang="es-ES"/>
        </a:p>
      </dgm:t>
    </dgm:pt>
    <dgm:pt modelId="{BC75ED20-B9E0-C543-8D23-497D393DD388}" type="pres">
      <dgm:prSet presAssocID="{3D7887FB-5055-8947-BCCF-27B3B1EB920B}" presName="root2" presStyleCnt="0"/>
      <dgm:spPr/>
    </dgm:pt>
    <dgm:pt modelId="{99F29ED0-FBC1-4C4F-8789-6AD512A4F030}" type="pres">
      <dgm:prSet presAssocID="{3D7887FB-5055-8947-BCCF-27B3B1EB920B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AB2103-8674-AD4B-9DE4-F830B38203D0}" type="pres">
      <dgm:prSet presAssocID="{3D7887FB-5055-8947-BCCF-27B3B1EB920B}" presName="level3hierChild" presStyleCnt="0"/>
      <dgm:spPr/>
    </dgm:pt>
  </dgm:ptLst>
  <dgm:cxnLst>
    <dgm:cxn modelId="{EA493606-4974-0740-9865-A35FDF5C4BFB}" type="presOf" srcId="{0C32206A-9476-9E4D-AC53-417BF726AD24}" destId="{1966CF54-0BE5-7443-8296-B97D849D6789}" srcOrd="0" destOrd="0" presId="urn:microsoft.com/office/officeart/2005/8/layout/hierarchy2"/>
    <dgm:cxn modelId="{A05C40BF-505A-DB49-A141-4686D88C034B}" type="presOf" srcId="{F47F0A44-D74C-B04F-9FA2-4437EA7BA718}" destId="{E4C7D955-0732-474F-8751-9006700F869C}" srcOrd="1" destOrd="0" presId="urn:microsoft.com/office/officeart/2005/8/layout/hierarchy2"/>
    <dgm:cxn modelId="{DD92A2EA-1AC1-7F42-835C-7EE9369A1080}" srcId="{7209EBB2-80AF-C341-9A86-7FC6D378B250}" destId="{A6578D54-8142-FE49-B5E3-1C68E4929005}" srcOrd="0" destOrd="0" parTransId="{47DF4C0B-009E-4343-8FBC-3422AE0E71A4}" sibTransId="{090DE0BB-58B8-4D49-B922-EA679ECF12EE}"/>
    <dgm:cxn modelId="{13373865-6E72-4A46-9FE9-3D3D1E49D32E}" srcId="{CB74F655-748B-F34E-A6FE-A009F7778F5C}" destId="{7209EBB2-80AF-C341-9A86-7FC6D378B250}" srcOrd="0" destOrd="0" parTransId="{2EF8A721-ED94-D34D-9EC2-B222C7D26F31}" sibTransId="{BB9DA42A-A3D8-7242-861F-099D17EB614E}"/>
    <dgm:cxn modelId="{338D839F-F413-F74C-AA6D-D4F62F551B2F}" type="presOf" srcId="{2EF8A721-ED94-D34D-9EC2-B222C7D26F31}" destId="{9FD3061A-1255-2D4E-B320-58254E9EF5DA}" srcOrd="1" destOrd="0" presId="urn:microsoft.com/office/officeart/2005/8/layout/hierarchy2"/>
    <dgm:cxn modelId="{697E639F-E2DA-0542-9562-46FF71C43F87}" type="presOf" srcId="{47DF4C0B-009E-4343-8FBC-3422AE0E71A4}" destId="{9E03CFE4-44D1-CA49-AA1A-031BC4B22483}" srcOrd="1" destOrd="0" presId="urn:microsoft.com/office/officeart/2005/8/layout/hierarchy2"/>
    <dgm:cxn modelId="{00972640-5AC4-3646-A3CB-D3A7FA7BCE52}" srcId="{83E183E3-76A0-F44A-8BD6-658D5159E4A5}" destId="{CB74F655-748B-F34E-A6FE-A009F7778F5C}" srcOrd="0" destOrd="0" parTransId="{5807FEF0-6667-764A-AE30-D1CFF748F5F9}" sibTransId="{494D3E28-929E-6941-BCF6-528A454AC1E4}"/>
    <dgm:cxn modelId="{7B2159B4-15E6-1246-9F1C-C173CEC2E4B6}" type="presOf" srcId="{A6578D54-8142-FE49-B5E3-1C68E4929005}" destId="{26F7EF58-DA16-8E46-92DD-033CDE3CF6D1}" srcOrd="0" destOrd="0" presId="urn:microsoft.com/office/officeart/2005/8/layout/hierarchy2"/>
    <dgm:cxn modelId="{2C9AD9F4-3130-E546-BC15-0E2067C66005}" type="presOf" srcId="{CB74F655-748B-F34E-A6FE-A009F7778F5C}" destId="{C9BCE86B-7CA2-A341-9216-5FC5CDA92359}" srcOrd="0" destOrd="0" presId="urn:microsoft.com/office/officeart/2005/8/layout/hierarchy2"/>
    <dgm:cxn modelId="{B9B0EB65-AB9B-7341-8439-A10466983F84}" type="presOf" srcId="{00B23ADC-82EA-8F4A-9C11-16D7CA3BC3FB}" destId="{04A5E235-F370-7C4F-9EA8-D56D396DF3F8}" srcOrd="1" destOrd="0" presId="urn:microsoft.com/office/officeart/2005/8/layout/hierarchy2"/>
    <dgm:cxn modelId="{20C1D9B9-49D3-1E43-A10D-EDCEE1C05CF2}" type="presOf" srcId="{6BECB71B-C4CA-D642-8BE5-76CBBF679BFB}" destId="{5774A840-484D-934F-B8AC-525C99262D9C}" srcOrd="0" destOrd="0" presId="urn:microsoft.com/office/officeart/2005/8/layout/hierarchy2"/>
    <dgm:cxn modelId="{B8E45046-7BE3-854B-855E-42C5CB20A83B}" srcId="{0C653796-7240-7844-8F9E-FC938CD3DB17}" destId="{3D7887FB-5055-8947-BCCF-27B3B1EB920B}" srcOrd="0" destOrd="0" parTransId="{09639CA3-CB29-314D-96FD-E765C3D8273F}" sibTransId="{1C66B992-BC51-1D4A-9D8A-F5DAC838A241}"/>
    <dgm:cxn modelId="{163FFB35-706A-B54E-8B08-3790342AEB90}" type="presOf" srcId="{DC81A1A9-A11B-D44C-8CF2-519F3F7D3125}" destId="{DD9FC455-3263-3E48-89EA-123870DDB40E}" srcOrd="1" destOrd="0" presId="urn:microsoft.com/office/officeart/2005/8/layout/hierarchy2"/>
    <dgm:cxn modelId="{94056671-C938-D744-9484-7EAB5BC4C6F4}" type="presOf" srcId="{2EF8A721-ED94-D34D-9EC2-B222C7D26F31}" destId="{34A071AA-48A0-4F48-90CA-D8290A83EE71}" srcOrd="0" destOrd="0" presId="urn:microsoft.com/office/officeart/2005/8/layout/hierarchy2"/>
    <dgm:cxn modelId="{9ABB0801-4327-E74C-865E-2697B8EA449E}" type="presOf" srcId="{0C653796-7240-7844-8F9E-FC938CD3DB17}" destId="{9A868D97-291D-E947-9C7E-6BF59AB837DE}" srcOrd="0" destOrd="0" presId="urn:microsoft.com/office/officeart/2005/8/layout/hierarchy2"/>
    <dgm:cxn modelId="{A656CCC7-CD5F-7B4D-AECC-5E23C2E3387B}" srcId="{CB74F655-748B-F34E-A6FE-A009F7778F5C}" destId="{0C32206A-9476-9E4D-AC53-417BF726AD24}" srcOrd="1" destOrd="0" parTransId="{00B23ADC-82EA-8F4A-9C11-16D7CA3BC3FB}" sibTransId="{EC7E0AC7-6828-594E-9964-896624CE4B65}"/>
    <dgm:cxn modelId="{F51D0F9A-3F58-474C-8C4B-F7A46AD9B4F8}" srcId="{0C32206A-9476-9E4D-AC53-417BF726AD24}" destId="{0C653796-7240-7844-8F9E-FC938CD3DB17}" srcOrd="0" destOrd="0" parTransId="{DC81A1A9-A11B-D44C-8CF2-519F3F7D3125}" sibTransId="{2A635C5E-9D8B-A64F-82E7-2E8B17023FAF}"/>
    <dgm:cxn modelId="{084C0BE4-587A-8D42-8516-CC9A974D9EB3}" type="presOf" srcId="{7209EBB2-80AF-C341-9A86-7FC6D378B250}" destId="{DB8FB3BC-AB96-564C-8005-616CB03A1904}" srcOrd="0" destOrd="0" presId="urn:microsoft.com/office/officeart/2005/8/layout/hierarchy2"/>
    <dgm:cxn modelId="{009B93DB-F364-A345-9635-05C20F1EEBD1}" type="presOf" srcId="{83E183E3-76A0-F44A-8BD6-658D5159E4A5}" destId="{B840A6BA-C892-384D-914B-99FF05F8072F}" srcOrd="0" destOrd="0" presId="urn:microsoft.com/office/officeart/2005/8/layout/hierarchy2"/>
    <dgm:cxn modelId="{78EE5C86-EF8E-464F-AC9E-37E0175957A1}" type="presOf" srcId="{09639CA3-CB29-314D-96FD-E765C3D8273F}" destId="{1FBA55AF-BBBF-EE4A-ACD1-8474D5438C64}" srcOrd="1" destOrd="0" presId="urn:microsoft.com/office/officeart/2005/8/layout/hierarchy2"/>
    <dgm:cxn modelId="{1EE23145-9104-BA41-BCFE-EFD343A6938F}" type="presOf" srcId="{DC81A1A9-A11B-D44C-8CF2-519F3F7D3125}" destId="{8E3F8484-FEBD-0E42-8DF8-497FAA53751D}" srcOrd="0" destOrd="0" presId="urn:microsoft.com/office/officeart/2005/8/layout/hierarchy2"/>
    <dgm:cxn modelId="{D214E602-D3DA-434D-A4FD-104DB0111278}" type="presOf" srcId="{F47F0A44-D74C-B04F-9FA2-4437EA7BA718}" destId="{8994DA13-BA03-7347-9343-8EEBE28DB126}" srcOrd="0" destOrd="0" presId="urn:microsoft.com/office/officeart/2005/8/layout/hierarchy2"/>
    <dgm:cxn modelId="{763FED9D-5DCE-D041-87E4-603450548E90}" srcId="{A6578D54-8142-FE49-B5E3-1C68E4929005}" destId="{6BECB71B-C4CA-D642-8BE5-76CBBF679BFB}" srcOrd="0" destOrd="0" parTransId="{F47F0A44-D74C-B04F-9FA2-4437EA7BA718}" sibTransId="{E78EBC5A-53C4-BF47-9AA6-118DC134778E}"/>
    <dgm:cxn modelId="{FD15AB34-55B2-A149-A147-249A6AC7DEB9}" type="presOf" srcId="{47DF4C0B-009E-4343-8FBC-3422AE0E71A4}" destId="{E3EAE631-8A4C-9E42-A3F0-CCB8EC561A0F}" srcOrd="0" destOrd="0" presId="urn:microsoft.com/office/officeart/2005/8/layout/hierarchy2"/>
    <dgm:cxn modelId="{DB9BFF8E-9632-3642-91A1-A54CA81FA156}" type="presOf" srcId="{3D7887FB-5055-8947-BCCF-27B3B1EB920B}" destId="{99F29ED0-FBC1-4C4F-8789-6AD512A4F030}" srcOrd="0" destOrd="0" presId="urn:microsoft.com/office/officeart/2005/8/layout/hierarchy2"/>
    <dgm:cxn modelId="{4313978B-FA4F-8F4F-B844-6288BEC88117}" type="presOf" srcId="{09639CA3-CB29-314D-96FD-E765C3D8273F}" destId="{482F57EE-A9CA-774A-9C28-8EEB2035F194}" srcOrd="0" destOrd="0" presId="urn:microsoft.com/office/officeart/2005/8/layout/hierarchy2"/>
    <dgm:cxn modelId="{BF64B16B-1B6A-C044-84F1-BEA0B93ABB6C}" type="presOf" srcId="{00B23ADC-82EA-8F4A-9C11-16D7CA3BC3FB}" destId="{D6E8A5D7-6F97-BD4F-A737-984D3191DD43}" srcOrd="0" destOrd="0" presId="urn:microsoft.com/office/officeart/2005/8/layout/hierarchy2"/>
    <dgm:cxn modelId="{828598CC-C579-DC4C-A654-2F0E0425CD59}" type="presParOf" srcId="{B840A6BA-C892-384D-914B-99FF05F8072F}" destId="{9848BE2A-60CF-5548-B441-266EC85FA399}" srcOrd="0" destOrd="0" presId="urn:microsoft.com/office/officeart/2005/8/layout/hierarchy2"/>
    <dgm:cxn modelId="{F07465D4-D522-6D4C-B5BC-3AD805153EE8}" type="presParOf" srcId="{9848BE2A-60CF-5548-B441-266EC85FA399}" destId="{C9BCE86B-7CA2-A341-9216-5FC5CDA92359}" srcOrd="0" destOrd="0" presId="urn:microsoft.com/office/officeart/2005/8/layout/hierarchy2"/>
    <dgm:cxn modelId="{6C0B96CC-0FB7-CB41-84A8-BF9657476891}" type="presParOf" srcId="{9848BE2A-60CF-5548-B441-266EC85FA399}" destId="{61D131B8-E448-9F40-93E3-F10DE4E41FE3}" srcOrd="1" destOrd="0" presId="urn:microsoft.com/office/officeart/2005/8/layout/hierarchy2"/>
    <dgm:cxn modelId="{DA5D831B-4109-2C4D-BAA4-0D63FB3D0DF1}" type="presParOf" srcId="{61D131B8-E448-9F40-93E3-F10DE4E41FE3}" destId="{34A071AA-48A0-4F48-90CA-D8290A83EE71}" srcOrd="0" destOrd="0" presId="urn:microsoft.com/office/officeart/2005/8/layout/hierarchy2"/>
    <dgm:cxn modelId="{C90616EC-8C0D-114A-897F-3809F5D32188}" type="presParOf" srcId="{34A071AA-48A0-4F48-90CA-D8290A83EE71}" destId="{9FD3061A-1255-2D4E-B320-58254E9EF5DA}" srcOrd="0" destOrd="0" presId="urn:microsoft.com/office/officeart/2005/8/layout/hierarchy2"/>
    <dgm:cxn modelId="{7DA7B316-6455-2440-8F80-E94300E83B30}" type="presParOf" srcId="{61D131B8-E448-9F40-93E3-F10DE4E41FE3}" destId="{CA916DA4-19A3-1445-AA63-C763C9C81E19}" srcOrd="1" destOrd="0" presId="urn:microsoft.com/office/officeart/2005/8/layout/hierarchy2"/>
    <dgm:cxn modelId="{E42309B1-D7E2-1440-B427-CDD69D90EFCF}" type="presParOf" srcId="{CA916DA4-19A3-1445-AA63-C763C9C81E19}" destId="{DB8FB3BC-AB96-564C-8005-616CB03A1904}" srcOrd="0" destOrd="0" presId="urn:microsoft.com/office/officeart/2005/8/layout/hierarchy2"/>
    <dgm:cxn modelId="{4816B8DC-1023-2845-BF6F-9291DEE30ECF}" type="presParOf" srcId="{CA916DA4-19A3-1445-AA63-C763C9C81E19}" destId="{7A72E8CE-F544-DB42-BE8C-CCA7B62B96E8}" srcOrd="1" destOrd="0" presId="urn:microsoft.com/office/officeart/2005/8/layout/hierarchy2"/>
    <dgm:cxn modelId="{884A6393-0B7B-9B4F-90D8-08FC6F6B9C58}" type="presParOf" srcId="{7A72E8CE-F544-DB42-BE8C-CCA7B62B96E8}" destId="{E3EAE631-8A4C-9E42-A3F0-CCB8EC561A0F}" srcOrd="0" destOrd="0" presId="urn:microsoft.com/office/officeart/2005/8/layout/hierarchy2"/>
    <dgm:cxn modelId="{3994697C-33E5-9C42-9AAE-F042F201F3DB}" type="presParOf" srcId="{E3EAE631-8A4C-9E42-A3F0-CCB8EC561A0F}" destId="{9E03CFE4-44D1-CA49-AA1A-031BC4B22483}" srcOrd="0" destOrd="0" presId="urn:microsoft.com/office/officeart/2005/8/layout/hierarchy2"/>
    <dgm:cxn modelId="{A5BDC2E4-7BF9-504C-A84F-E485991D4F65}" type="presParOf" srcId="{7A72E8CE-F544-DB42-BE8C-CCA7B62B96E8}" destId="{0D444901-EFC6-2B40-8857-7C5A1D664FE5}" srcOrd="1" destOrd="0" presId="urn:microsoft.com/office/officeart/2005/8/layout/hierarchy2"/>
    <dgm:cxn modelId="{FCED0F6D-D41B-0D44-9ACB-0610B6628710}" type="presParOf" srcId="{0D444901-EFC6-2B40-8857-7C5A1D664FE5}" destId="{26F7EF58-DA16-8E46-92DD-033CDE3CF6D1}" srcOrd="0" destOrd="0" presId="urn:microsoft.com/office/officeart/2005/8/layout/hierarchy2"/>
    <dgm:cxn modelId="{33C532E2-1AD2-A347-8CB0-FCDF433490F1}" type="presParOf" srcId="{0D444901-EFC6-2B40-8857-7C5A1D664FE5}" destId="{8D09E396-A66A-0040-95E8-2C5CD047CF2B}" srcOrd="1" destOrd="0" presId="urn:microsoft.com/office/officeart/2005/8/layout/hierarchy2"/>
    <dgm:cxn modelId="{CDA3FDD5-5EE9-3E42-A684-5B5311419FAA}" type="presParOf" srcId="{8D09E396-A66A-0040-95E8-2C5CD047CF2B}" destId="{8994DA13-BA03-7347-9343-8EEBE28DB126}" srcOrd="0" destOrd="0" presId="urn:microsoft.com/office/officeart/2005/8/layout/hierarchy2"/>
    <dgm:cxn modelId="{C8DCF9C7-59AE-4443-8444-33D98C58BEE0}" type="presParOf" srcId="{8994DA13-BA03-7347-9343-8EEBE28DB126}" destId="{E4C7D955-0732-474F-8751-9006700F869C}" srcOrd="0" destOrd="0" presId="urn:microsoft.com/office/officeart/2005/8/layout/hierarchy2"/>
    <dgm:cxn modelId="{E894B135-35D7-314D-B2A6-A65F51059F90}" type="presParOf" srcId="{8D09E396-A66A-0040-95E8-2C5CD047CF2B}" destId="{5A935E85-6A21-DF42-84FC-213A649804C3}" srcOrd="1" destOrd="0" presId="urn:microsoft.com/office/officeart/2005/8/layout/hierarchy2"/>
    <dgm:cxn modelId="{977CD3D7-499F-854D-972A-BDE68CD38DA6}" type="presParOf" srcId="{5A935E85-6A21-DF42-84FC-213A649804C3}" destId="{5774A840-484D-934F-B8AC-525C99262D9C}" srcOrd="0" destOrd="0" presId="urn:microsoft.com/office/officeart/2005/8/layout/hierarchy2"/>
    <dgm:cxn modelId="{CEF46A9F-E6D7-4D47-A64A-E87CCEBBD98B}" type="presParOf" srcId="{5A935E85-6A21-DF42-84FC-213A649804C3}" destId="{0C7381FB-998B-044F-8E00-5F4B77B5430B}" srcOrd="1" destOrd="0" presId="urn:microsoft.com/office/officeart/2005/8/layout/hierarchy2"/>
    <dgm:cxn modelId="{F4AF76D8-8C10-2349-9BA7-8D471121FFDD}" type="presParOf" srcId="{61D131B8-E448-9F40-93E3-F10DE4E41FE3}" destId="{D6E8A5D7-6F97-BD4F-A737-984D3191DD43}" srcOrd="2" destOrd="0" presId="urn:microsoft.com/office/officeart/2005/8/layout/hierarchy2"/>
    <dgm:cxn modelId="{39A86590-8516-8A4B-9918-61B438005B40}" type="presParOf" srcId="{D6E8A5D7-6F97-BD4F-A737-984D3191DD43}" destId="{04A5E235-F370-7C4F-9EA8-D56D396DF3F8}" srcOrd="0" destOrd="0" presId="urn:microsoft.com/office/officeart/2005/8/layout/hierarchy2"/>
    <dgm:cxn modelId="{29A7A4AE-9FB1-2C49-A636-0F4842892479}" type="presParOf" srcId="{61D131B8-E448-9F40-93E3-F10DE4E41FE3}" destId="{9C139973-7764-0F4E-96F6-A70403E0528C}" srcOrd="3" destOrd="0" presId="urn:microsoft.com/office/officeart/2005/8/layout/hierarchy2"/>
    <dgm:cxn modelId="{27AAB1A9-DE28-DE45-B205-520E01988FAD}" type="presParOf" srcId="{9C139973-7764-0F4E-96F6-A70403E0528C}" destId="{1966CF54-0BE5-7443-8296-B97D849D6789}" srcOrd="0" destOrd="0" presId="urn:microsoft.com/office/officeart/2005/8/layout/hierarchy2"/>
    <dgm:cxn modelId="{A65AF94F-039D-124E-9650-C970E9C184E3}" type="presParOf" srcId="{9C139973-7764-0F4E-96F6-A70403E0528C}" destId="{D73441E9-9829-6741-B0E1-878E7A99B5ED}" srcOrd="1" destOrd="0" presId="urn:microsoft.com/office/officeart/2005/8/layout/hierarchy2"/>
    <dgm:cxn modelId="{EA0AE9CA-EB23-E649-8915-6E45E3BA97EA}" type="presParOf" srcId="{D73441E9-9829-6741-B0E1-878E7A99B5ED}" destId="{8E3F8484-FEBD-0E42-8DF8-497FAA53751D}" srcOrd="0" destOrd="0" presId="urn:microsoft.com/office/officeart/2005/8/layout/hierarchy2"/>
    <dgm:cxn modelId="{A7F81B3E-0373-B14F-92C4-15C119C96BB5}" type="presParOf" srcId="{8E3F8484-FEBD-0E42-8DF8-497FAA53751D}" destId="{DD9FC455-3263-3E48-89EA-123870DDB40E}" srcOrd="0" destOrd="0" presId="urn:microsoft.com/office/officeart/2005/8/layout/hierarchy2"/>
    <dgm:cxn modelId="{1D143C03-D795-9647-944C-5FADE432D274}" type="presParOf" srcId="{D73441E9-9829-6741-B0E1-878E7A99B5ED}" destId="{6359835C-67AB-9646-9FE3-93775E3D87B7}" srcOrd="1" destOrd="0" presId="urn:microsoft.com/office/officeart/2005/8/layout/hierarchy2"/>
    <dgm:cxn modelId="{073CA352-CED1-1748-A41A-CB3BC82D9EB4}" type="presParOf" srcId="{6359835C-67AB-9646-9FE3-93775E3D87B7}" destId="{9A868D97-291D-E947-9C7E-6BF59AB837DE}" srcOrd="0" destOrd="0" presId="urn:microsoft.com/office/officeart/2005/8/layout/hierarchy2"/>
    <dgm:cxn modelId="{7CD047D3-3F8C-014A-9796-6D0A138C16FF}" type="presParOf" srcId="{6359835C-67AB-9646-9FE3-93775E3D87B7}" destId="{AA18CCBB-DA5E-3540-B34E-8D9154781BAA}" srcOrd="1" destOrd="0" presId="urn:microsoft.com/office/officeart/2005/8/layout/hierarchy2"/>
    <dgm:cxn modelId="{0DC89E76-70F7-E04D-843A-A4AE170303DC}" type="presParOf" srcId="{AA18CCBB-DA5E-3540-B34E-8D9154781BAA}" destId="{482F57EE-A9CA-774A-9C28-8EEB2035F194}" srcOrd="0" destOrd="0" presId="urn:microsoft.com/office/officeart/2005/8/layout/hierarchy2"/>
    <dgm:cxn modelId="{32C5CA08-8980-E445-8B6E-C8B3DA03E780}" type="presParOf" srcId="{482F57EE-A9CA-774A-9C28-8EEB2035F194}" destId="{1FBA55AF-BBBF-EE4A-ACD1-8474D5438C64}" srcOrd="0" destOrd="0" presId="urn:microsoft.com/office/officeart/2005/8/layout/hierarchy2"/>
    <dgm:cxn modelId="{82549EE3-441A-1145-BB32-191745C129AF}" type="presParOf" srcId="{AA18CCBB-DA5E-3540-B34E-8D9154781BAA}" destId="{BC75ED20-B9E0-C543-8D23-497D393DD388}" srcOrd="1" destOrd="0" presId="urn:microsoft.com/office/officeart/2005/8/layout/hierarchy2"/>
    <dgm:cxn modelId="{B12B7456-0F86-DD48-8146-84B5DE4E4B5C}" type="presParOf" srcId="{BC75ED20-B9E0-C543-8D23-497D393DD388}" destId="{99F29ED0-FBC1-4C4F-8789-6AD512A4F030}" srcOrd="0" destOrd="0" presId="urn:microsoft.com/office/officeart/2005/8/layout/hierarchy2"/>
    <dgm:cxn modelId="{DE9F508B-822F-ED4B-953C-8C230FAEE808}" type="presParOf" srcId="{BC75ED20-B9E0-C543-8D23-497D393DD388}" destId="{5DAB2103-8674-AD4B-9DE4-F830B38203D0}" srcOrd="1" destOrd="0" presId="urn:microsoft.com/office/officeart/2005/8/layout/hierarchy2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E183E3-76A0-F44A-8BD6-658D5159E4A5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E89E418-7AFE-1D4F-9160-3CF808CF7D5E}">
      <dgm:prSet/>
      <dgm:spPr>
        <a:solidFill>
          <a:srgbClr val="F9204E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Ficha diagnóstico</a:t>
          </a:r>
        </a:p>
      </dgm:t>
    </dgm:pt>
    <dgm:pt modelId="{F52A24BF-1BA2-B64A-A9EF-C42FCE4BE23E}" type="parTrans" cxnId="{9E673ADD-E918-6249-B2F1-18DB0C077821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DBCFDD3A-D9BF-5947-A57D-EBD9EBD28137}" type="sibTrans" cxnId="{9E673ADD-E918-6249-B2F1-18DB0C077821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06F70BF8-4448-6A41-B1F8-1CB834DD0E2D}">
      <dgm:prSet/>
      <dgm:spPr>
        <a:noFill/>
        <a:ln w="28575">
          <a:solidFill>
            <a:srgbClr val="F9204E"/>
          </a:solidFill>
        </a:ln>
      </dgm:spPr>
      <dgm:t>
        <a:bodyPr/>
        <a:lstStyle/>
        <a:p>
          <a:r>
            <a:rPr lang="es-ES" dirty="0" err="1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FiSeG</a:t>
          </a:r>
          <a:endParaRPr lang="es-ES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E589CC53-72FF-BB4B-BB1A-CB205B1C96EA}" type="parTrans" cxnId="{6650233E-E75F-414B-B479-C6AB3DCD87F5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E7AA8E3C-DADD-6B49-BD64-BFDA06590133}" type="sibTrans" cxnId="{6650233E-E75F-414B-B479-C6AB3DCD87F5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2B75BD79-A2A8-714D-A05A-170E37D60936}">
      <dgm:prSet/>
      <dgm:spPr>
        <a:solidFill>
          <a:srgbClr val="F9204E">
            <a:alpha val="70196"/>
          </a:srgbClr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 y O</a:t>
          </a:r>
        </a:p>
      </dgm:t>
    </dgm:pt>
    <dgm:pt modelId="{32EB9354-E8E4-DB48-9E71-638223CBAB75}" type="parTrans" cxnId="{D2CA2876-A1F9-5149-8FBE-0F76D35C40FE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E89E2BB4-A8D8-8646-A281-20592E81558A}" type="sibTrans" cxnId="{D2CA2876-A1F9-5149-8FBE-0F76D35C40FE}">
      <dgm:prSet/>
      <dgm:spPr/>
      <dgm:t>
        <a:bodyPr/>
        <a:lstStyle/>
        <a:p>
          <a:endParaRPr lang="es-ES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B840A6BA-C892-384D-914B-99FF05F8072F}" type="pres">
      <dgm:prSet presAssocID="{83E183E3-76A0-F44A-8BD6-658D5159E4A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A1C51B-0CA4-6B41-909E-127F5F3C8EA0}" type="pres">
      <dgm:prSet presAssocID="{9E89E418-7AFE-1D4F-9160-3CF808CF7D5E}" presName="root1" presStyleCnt="0"/>
      <dgm:spPr/>
    </dgm:pt>
    <dgm:pt modelId="{7D7D0A54-93E6-9540-99B3-0D159872EDB3}" type="pres">
      <dgm:prSet presAssocID="{9E89E418-7AFE-1D4F-9160-3CF808CF7D5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A0A59-8529-FE46-8CAF-9861522AF2D4}" type="pres">
      <dgm:prSet presAssocID="{9E89E418-7AFE-1D4F-9160-3CF808CF7D5E}" presName="level2hierChild" presStyleCnt="0"/>
      <dgm:spPr/>
    </dgm:pt>
    <dgm:pt modelId="{189045E8-9B02-F04B-919A-6B48A8B8D387}" type="pres">
      <dgm:prSet presAssocID="{E589CC53-72FF-BB4B-BB1A-CB205B1C96EA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7FA0D96E-C6D3-214B-9EA4-2FA39CDF3D20}" type="pres">
      <dgm:prSet presAssocID="{E589CC53-72FF-BB4B-BB1A-CB205B1C96EA}" presName="connTx" presStyleLbl="parChTrans1D2" presStyleIdx="0" presStyleCnt="1"/>
      <dgm:spPr/>
      <dgm:t>
        <a:bodyPr/>
        <a:lstStyle/>
        <a:p>
          <a:endParaRPr lang="es-ES"/>
        </a:p>
      </dgm:t>
    </dgm:pt>
    <dgm:pt modelId="{FA551C74-D371-5444-B9AB-4985793F2018}" type="pres">
      <dgm:prSet presAssocID="{06F70BF8-4448-6A41-B1F8-1CB834DD0E2D}" presName="root2" presStyleCnt="0"/>
      <dgm:spPr/>
    </dgm:pt>
    <dgm:pt modelId="{0F3D8BAC-8424-284B-8B27-015AC66321CB}" type="pres">
      <dgm:prSet presAssocID="{06F70BF8-4448-6A41-B1F8-1CB834DD0E2D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902466-9DD5-4F41-9F50-0A64945C5128}" type="pres">
      <dgm:prSet presAssocID="{06F70BF8-4448-6A41-B1F8-1CB834DD0E2D}" presName="level3hierChild" presStyleCnt="0"/>
      <dgm:spPr/>
    </dgm:pt>
    <dgm:pt modelId="{4D6B2769-3000-204D-B597-501DA1A8E545}" type="pres">
      <dgm:prSet presAssocID="{32EB9354-E8E4-DB48-9E71-638223CBAB75}" presName="conn2-1" presStyleLbl="parChTrans1D3" presStyleIdx="0" presStyleCnt="1"/>
      <dgm:spPr/>
      <dgm:t>
        <a:bodyPr/>
        <a:lstStyle/>
        <a:p>
          <a:endParaRPr lang="es-ES"/>
        </a:p>
      </dgm:t>
    </dgm:pt>
    <dgm:pt modelId="{394C75D0-7C0B-1E46-A61E-B8DC6B8002CE}" type="pres">
      <dgm:prSet presAssocID="{32EB9354-E8E4-DB48-9E71-638223CBAB75}" presName="connTx" presStyleLbl="parChTrans1D3" presStyleIdx="0" presStyleCnt="1"/>
      <dgm:spPr/>
      <dgm:t>
        <a:bodyPr/>
        <a:lstStyle/>
        <a:p>
          <a:endParaRPr lang="es-ES"/>
        </a:p>
      </dgm:t>
    </dgm:pt>
    <dgm:pt modelId="{CBFC8D5D-3FBC-3F45-920B-12723AF262C1}" type="pres">
      <dgm:prSet presAssocID="{2B75BD79-A2A8-714D-A05A-170E37D60936}" presName="root2" presStyleCnt="0"/>
      <dgm:spPr/>
    </dgm:pt>
    <dgm:pt modelId="{58AFF79C-83C5-234C-8D4D-C92F43B50A44}" type="pres">
      <dgm:prSet presAssocID="{2B75BD79-A2A8-714D-A05A-170E37D60936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09719E-3FA0-7245-BC7E-DD6E6856B189}" type="pres">
      <dgm:prSet presAssocID="{2B75BD79-A2A8-714D-A05A-170E37D60936}" presName="level3hierChild" presStyleCnt="0"/>
      <dgm:spPr/>
    </dgm:pt>
  </dgm:ptLst>
  <dgm:cxnLst>
    <dgm:cxn modelId="{6650233E-E75F-414B-B479-C6AB3DCD87F5}" srcId="{9E89E418-7AFE-1D4F-9160-3CF808CF7D5E}" destId="{06F70BF8-4448-6A41-B1F8-1CB834DD0E2D}" srcOrd="0" destOrd="0" parTransId="{E589CC53-72FF-BB4B-BB1A-CB205B1C96EA}" sibTransId="{E7AA8E3C-DADD-6B49-BD64-BFDA06590133}"/>
    <dgm:cxn modelId="{9206114D-2557-234D-A196-DDA14A6A5DDC}" type="presOf" srcId="{32EB9354-E8E4-DB48-9E71-638223CBAB75}" destId="{4D6B2769-3000-204D-B597-501DA1A8E545}" srcOrd="0" destOrd="0" presId="urn:microsoft.com/office/officeart/2005/8/layout/hierarchy2"/>
    <dgm:cxn modelId="{8548DE7A-3265-1746-A810-430F1C33E11D}" type="presOf" srcId="{32EB9354-E8E4-DB48-9E71-638223CBAB75}" destId="{394C75D0-7C0B-1E46-A61E-B8DC6B8002CE}" srcOrd="1" destOrd="0" presId="urn:microsoft.com/office/officeart/2005/8/layout/hierarchy2"/>
    <dgm:cxn modelId="{D2CA2876-A1F9-5149-8FBE-0F76D35C40FE}" srcId="{06F70BF8-4448-6A41-B1F8-1CB834DD0E2D}" destId="{2B75BD79-A2A8-714D-A05A-170E37D60936}" srcOrd="0" destOrd="0" parTransId="{32EB9354-E8E4-DB48-9E71-638223CBAB75}" sibTransId="{E89E2BB4-A8D8-8646-A281-20592E81558A}"/>
    <dgm:cxn modelId="{9E673ADD-E918-6249-B2F1-18DB0C077821}" srcId="{83E183E3-76A0-F44A-8BD6-658D5159E4A5}" destId="{9E89E418-7AFE-1D4F-9160-3CF808CF7D5E}" srcOrd="0" destOrd="0" parTransId="{F52A24BF-1BA2-B64A-A9EF-C42FCE4BE23E}" sibTransId="{DBCFDD3A-D9BF-5947-A57D-EBD9EBD28137}"/>
    <dgm:cxn modelId="{009B93DB-F364-A345-9635-05C20F1EEBD1}" type="presOf" srcId="{83E183E3-76A0-F44A-8BD6-658D5159E4A5}" destId="{B840A6BA-C892-384D-914B-99FF05F8072F}" srcOrd="0" destOrd="0" presId="urn:microsoft.com/office/officeart/2005/8/layout/hierarchy2"/>
    <dgm:cxn modelId="{53BCD8A1-FF0E-0843-B6CA-142A0BBF9CFC}" type="presOf" srcId="{06F70BF8-4448-6A41-B1F8-1CB834DD0E2D}" destId="{0F3D8BAC-8424-284B-8B27-015AC66321CB}" srcOrd="0" destOrd="0" presId="urn:microsoft.com/office/officeart/2005/8/layout/hierarchy2"/>
    <dgm:cxn modelId="{35576537-FFE7-084E-8C9E-5A6E42FB5529}" type="presOf" srcId="{2B75BD79-A2A8-714D-A05A-170E37D60936}" destId="{58AFF79C-83C5-234C-8D4D-C92F43B50A44}" srcOrd="0" destOrd="0" presId="urn:microsoft.com/office/officeart/2005/8/layout/hierarchy2"/>
    <dgm:cxn modelId="{A781274C-2026-0240-8D31-F70172EC2974}" type="presOf" srcId="{E589CC53-72FF-BB4B-BB1A-CB205B1C96EA}" destId="{189045E8-9B02-F04B-919A-6B48A8B8D387}" srcOrd="0" destOrd="0" presId="urn:microsoft.com/office/officeart/2005/8/layout/hierarchy2"/>
    <dgm:cxn modelId="{B9F48248-CD6B-8B49-B79E-6EF74653AEEE}" type="presOf" srcId="{E589CC53-72FF-BB4B-BB1A-CB205B1C96EA}" destId="{7FA0D96E-C6D3-214B-9EA4-2FA39CDF3D20}" srcOrd="1" destOrd="0" presId="urn:microsoft.com/office/officeart/2005/8/layout/hierarchy2"/>
    <dgm:cxn modelId="{EE31B52E-CB49-7249-AC28-EC6F6E8E37EF}" type="presOf" srcId="{9E89E418-7AFE-1D4F-9160-3CF808CF7D5E}" destId="{7D7D0A54-93E6-9540-99B3-0D159872EDB3}" srcOrd="0" destOrd="0" presId="urn:microsoft.com/office/officeart/2005/8/layout/hierarchy2"/>
    <dgm:cxn modelId="{DC22128F-9827-D047-808D-4E57327932F7}" type="presParOf" srcId="{B840A6BA-C892-384D-914B-99FF05F8072F}" destId="{04A1C51B-0CA4-6B41-909E-127F5F3C8EA0}" srcOrd="0" destOrd="0" presId="urn:microsoft.com/office/officeart/2005/8/layout/hierarchy2"/>
    <dgm:cxn modelId="{DD271EF5-00FE-4A4F-8286-B9227D467C65}" type="presParOf" srcId="{04A1C51B-0CA4-6B41-909E-127F5F3C8EA0}" destId="{7D7D0A54-93E6-9540-99B3-0D159872EDB3}" srcOrd="0" destOrd="0" presId="urn:microsoft.com/office/officeart/2005/8/layout/hierarchy2"/>
    <dgm:cxn modelId="{7AACC89D-C875-CE45-9909-2C70E11A84C4}" type="presParOf" srcId="{04A1C51B-0CA4-6B41-909E-127F5F3C8EA0}" destId="{B92A0A59-8529-FE46-8CAF-9861522AF2D4}" srcOrd="1" destOrd="0" presId="urn:microsoft.com/office/officeart/2005/8/layout/hierarchy2"/>
    <dgm:cxn modelId="{A1F162B1-3F26-FB42-8989-549991ECBBD7}" type="presParOf" srcId="{B92A0A59-8529-FE46-8CAF-9861522AF2D4}" destId="{189045E8-9B02-F04B-919A-6B48A8B8D387}" srcOrd="0" destOrd="0" presId="urn:microsoft.com/office/officeart/2005/8/layout/hierarchy2"/>
    <dgm:cxn modelId="{1E04864F-14FB-4145-8183-FB5402706B7E}" type="presParOf" srcId="{189045E8-9B02-F04B-919A-6B48A8B8D387}" destId="{7FA0D96E-C6D3-214B-9EA4-2FA39CDF3D20}" srcOrd="0" destOrd="0" presId="urn:microsoft.com/office/officeart/2005/8/layout/hierarchy2"/>
    <dgm:cxn modelId="{5881F731-38C8-7241-AD0A-6D0F3FE4E67D}" type="presParOf" srcId="{B92A0A59-8529-FE46-8CAF-9861522AF2D4}" destId="{FA551C74-D371-5444-B9AB-4985793F2018}" srcOrd="1" destOrd="0" presId="urn:microsoft.com/office/officeart/2005/8/layout/hierarchy2"/>
    <dgm:cxn modelId="{88243B44-58C9-C54C-B3C8-9DD5387B4211}" type="presParOf" srcId="{FA551C74-D371-5444-B9AB-4985793F2018}" destId="{0F3D8BAC-8424-284B-8B27-015AC66321CB}" srcOrd="0" destOrd="0" presId="urn:microsoft.com/office/officeart/2005/8/layout/hierarchy2"/>
    <dgm:cxn modelId="{CF8F0C74-5EFB-C248-AEA8-B282AAE8A2E2}" type="presParOf" srcId="{FA551C74-D371-5444-B9AB-4985793F2018}" destId="{0B902466-9DD5-4F41-9F50-0A64945C5128}" srcOrd="1" destOrd="0" presId="urn:microsoft.com/office/officeart/2005/8/layout/hierarchy2"/>
    <dgm:cxn modelId="{41EF758D-C47D-6449-AC1A-906DC57920F7}" type="presParOf" srcId="{0B902466-9DD5-4F41-9F50-0A64945C5128}" destId="{4D6B2769-3000-204D-B597-501DA1A8E545}" srcOrd="0" destOrd="0" presId="urn:microsoft.com/office/officeart/2005/8/layout/hierarchy2"/>
    <dgm:cxn modelId="{D8950EA6-A12A-1446-82E1-02C63D0EEF72}" type="presParOf" srcId="{4D6B2769-3000-204D-B597-501DA1A8E545}" destId="{394C75D0-7C0B-1E46-A61E-B8DC6B8002CE}" srcOrd="0" destOrd="0" presId="urn:microsoft.com/office/officeart/2005/8/layout/hierarchy2"/>
    <dgm:cxn modelId="{DC217A3B-6E00-0341-B2CC-93353FF07440}" type="presParOf" srcId="{0B902466-9DD5-4F41-9F50-0A64945C5128}" destId="{CBFC8D5D-3FBC-3F45-920B-12723AF262C1}" srcOrd="1" destOrd="0" presId="urn:microsoft.com/office/officeart/2005/8/layout/hierarchy2"/>
    <dgm:cxn modelId="{54AF5C42-A093-9A45-B269-20D0E229123B}" type="presParOf" srcId="{CBFC8D5D-3FBC-3F45-920B-12723AF262C1}" destId="{58AFF79C-83C5-234C-8D4D-C92F43B50A44}" srcOrd="0" destOrd="0" presId="urn:microsoft.com/office/officeart/2005/8/layout/hierarchy2"/>
    <dgm:cxn modelId="{64034184-AB68-4D4D-9B55-A4B32FFCC677}" type="presParOf" srcId="{CBFC8D5D-3FBC-3F45-920B-12723AF262C1}" destId="{6B09719E-3FA0-7245-BC7E-DD6E6856B18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A2AE48-7833-0D4A-9216-CA1B4ABC2089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89DB783-CC11-A74D-8B8A-AB5D362C1993}">
      <dgm:prSet phldrT="[Texto]" custT="1"/>
      <dgm:spPr>
        <a:solidFill>
          <a:srgbClr val="F29550"/>
        </a:solidFill>
      </dgm:spPr>
      <dgm:t>
        <a:bodyPr/>
        <a:lstStyle/>
        <a:p>
          <a:r>
            <a:rPr lang="es-ES" sz="11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Definición del problema</a:t>
          </a:r>
        </a:p>
      </dgm:t>
    </dgm:pt>
    <dgm:pt modelId="{D8006420-6A8F-3044-8735-ACBEECCE44E4}" type="parTrans" cxnId="{3FF276AA-1601-6947-A4C0-19D22DDA7FF1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CBFEE90B-9E58-954E-B7F3-31238157FB68}" type="sibTrans" cxnId="{3FF276AA-1601-6947-A4C0-19D22DDA7FF1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80D65C90-0D91-DD4A-8B50-861CDB8E4E94}">
      <dgm:prSet phldrT="[Texto]" custT="1"/>
      <dgm:spPr>
        <a:solidFill>
          <a:srgbClr val="28AC78"/>
        </a:solidFill>
      </dgm:spPr>
      <dgm:t>
        <a:bodyPr/>
        <a:lstStyle/>
        <a:p>
          <a:r>
            <a:rPr lang="es-ES" sz="11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Árbol del problema</a:t>
          </a:r>
        </a:p>
      </dgm:t>
    </dgm:pt>
    <dgm:pt modelId="{8C483490-4F90-6B43-9E80-BCA83CD783AB}" type="parTrans" cxnId="{9F839A40-630C-234E-AA2D-5947B39CAF28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E27879C7-4B9D-1645-9176-037A799F7816}" type="sibTrans" cxnId="{9F839A40-630C-234E-AA2D-5947B39CAF28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C6CE11F5-3CD7-C54D-9696-01D1F542FB01}">
      <dgm:prSet phldrT="[Texto]" custT="1"/>
      <dgm:spPr>
        <a:solidFill>
          <a:srgbClr val="1FC07C"/>
        </a:solidFill>
      </dgm:spPr>
      <dgm:t>
        <a:bodyPr/>
        <a:lstStyle/>
        <a:p>
          <a:pPr algn="just"/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Se recomienda el uso de tarjetas bibliográficas para la incorporación de causas y efectos, lo que facilita la definición de secuencias lógicas</a:t>
          </a:r>
        </a:p>
      </dgm:t>
    </dgm:pt>
    <dgm:pt modelId="{3B0BA2A8-A280-9D4B-A5AD-CEDB33C72E5F}" type="parTrans" cxnId="{6DF0493A-77E9-6B4A-AB6B-69EACD5D01F8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6153BDA2-A1E0-064E-BF62-954E60F0256B}" type="sibTrans" cxnId="{6DF0493A-77E9-6B4A-AB6B-69EACD5D01F8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5AF1D289-5256-E045-93C8-B9AA219F1A8A}">
      <dgm:prSet phldrT="[Texto]" custT="1"/>
      <dgm:spPr>
        <a:solidFill>
          <a:srgbClr val="61A18E"/>
        </a:solidFill>
      </dgm:spPr>
      <dgm:t>
        <a:bodyPr/>
        <a:lstStyle/>
        <a:p>
          <a:r>
            <a:rPr lang="es-ES" sz="11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Definición de poblaciones</a:t>
          </a:r>
        </a:p>
      </dgm:t>
    </dgm:pt>
    <dgm:pt modelId="{24892DC8-4E3C-2449-85D0-73C1185E33DF}" type="parTrans" cxnId="{508E60A8-5B0F-9A40-8E4F-FC1F9C72AE54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2031334A-83CD-944F-9F69-E7628274EE1C}" type="sibTrans" cxnId="{508E60A8-5B0F-9A40-8E4F-FC1F9C72AE54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923C0145-7943-4C40-9F00-0F5E91194A5E}">
      <dgm:prSet phldrT="[Texto]" custT="1"/>
      <dgm:spPr>
        <a:solidFill>
          <a:srgbClr val="8BBDB2"/>
        </a:solidFill>
      </dgm:spPr>
      <dgm:t>
        <a:bodyPr/>
        <a:lstStyle/>
        <a:p>
          <a:pPr algn="just"/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No necesariamente son personas, es posible definir a la población objetivo en términos de EF, SESAS, unidades médicas, etc.</a:t>
          </a:r>
        </a:p>
      </dgm:t>
    </dgm:pt>
    <dgm:pt modelId="{C9A3455B-7810-C44A-BC74-0CAB1C2ED3BA}" type="parTrans" cxnId="{9788BE67-52C3-C348-BE36-5CEC108E2C29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6A52B110-A57D-9B4E-89AB-63A7E134262E}" type="sibTrans" cxnId="{9788BE67-52C3-C348-BE36-5CEC108E2C29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BF571BBA-6B0B-584D-94BB-ED354924D341}">
      <dgm:prSet phldrT="[Texto]" custT="1"/>
      <dgm:spPr>
        <a:solidFill>
          <a:srgbClr val="6E6EA7"/>
        </a:solidFill>
      </dgm:spPr>
      <dgm:t>
        <a:bodyPr/>
        <a:lstStyle/>
        <a:p>
          <a:r>
            <a:rPr lang="es-ES" sz="11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Fuentes de información</a:t>
          </a:r>
        </a:p>
      </dgm:t>
    </dgm:pt>
    <dgm:pt modelId="{31BBE14E-213C-CE4B-8250-4C7077864F56}" type="parTrans" cxnId="{3FC3B4FC-CB80-5B40-88A7-BB84A3551D3A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0D9EF29D-C887-C244-846E-1C81D9478A4C}" type="sibTrans" cxnId="{3FC3B4FC-CB80-5B40-88A7-BB84A3551D3A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1E5C744F-5179-1344-8089-D76603CA75DD}">
      <dgm:prSet custT="1"/>
      <dgm:spPr>
        <a:solidFill>
          <a:srgbClr val="8992C3"/>
        </a:solidFill>
      </dgm:spPr>
      <dgm:t>
        <a:bodyPr/>
        <a:lstStyle/>
        <a:p>
          <a:pPr algn="just"/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Se recomienda ampliamente el uso de fuentes de información públicas o de control directo</a:t>
          </a:r>
        </a:p>
      </dgm:t>
    </dgm:pt>
    <dgm:pt modelId="{0E7C9465-9E5B-084E-8B3B-911EED6F4670}" type="parTrans" cxnId="{A2E49D47-A01C-9C4C-B90B-3940F8814B9C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37F27B79-7446-AB4D-B3BA-B858E3A91E13}" type="sibTrans" cxnId="{A2E49D47-A01C-9C4C-B90B-3940F8814B9C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59B829B7-E99A-654C-A4A4-086A90E60BB3}">
      <dgm:prSet custT="1"/>
      <dgm:spPr>
        <a:solidFill>
          <a:srgbClr val="A96DA9"/>
        </a:solidFill>
      </dgm:spPr>
      <dgm:t>
        <a:bodyPr/>
        <a:lstStyle/>
        <a:p>
          <a:r>
            <a:rPr lang="es-ES" sz="11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Vinculación con el PND</a:t>
          </a:r>
        </a:p>
      </dgm:t>
    </dgm:pt>
    <dgm:pt modelId="{09DCD20F-6A9E-3249-9D1C-6F26E13CC3A2}" type="parTrans" cxnId="{B6EE010D-E431-8C4D-981F-0D62E15DB182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C9CA6C13-9A9E-8045-A493-398473409D81}" type="sibTrans" cxnId="{B6EE010D-E431-8C4D-981F-0D62E15DB182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24EF9523-842C-E941-ABF7-686C3C3E4F3C}">
      <dgm:prSet custT="1"/>
      <dgm:spPr>
        <a:solidFill>
          <a:srgbClr val="C48ABB"/>
        </a:solidFill>
      </dgm:spPr>
      <dgm:t>
        <a:bodyPr/>
        <a:lstStyle/>
        <a:p>
          <a:pPr algn="just"/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Los </a:t>
          </a:r>
          <a:r>
            <a:rPr lang="es-ES" sz="1100" b="0" dirty="0" err="1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Pp</a:t>
          </a:r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 deben de ser transitorios a las administraciones y/o la planeación nacional, la intervención pública del </a:t>
          </a:r>
          <a:r>
            <a:rPr lang="es-ES" sz="1100" b="0" dirty="0" err="1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Pp</a:t>
          </a:r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 debe ser una problemática constante.</a:t>
          </a:r>
        </a:p>
      </dgm:t>
    </dgm:pt>
    <dgm:pt modelId="{AF41010C-E39D-8F4A-B39A-0EA6210D0BE1}" type="parTrans" cxnId="{0B44E3C2-E569-E44A-B04C-819CCA312DF1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DBFC7AFF-AA60-D64F-B494-3C79ACD49B0F}" type="sibTrans" cxnId="{0B44E3C2-E569-E44A-B04C-819CCA312DF1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5ECA2DE5-7CA4-0841-B0AC-3CCA9267578E}">
      <dgm:prSet custT="1"/>
      <dgm:spPr>
        <a:solidFill>
          <a:srgbClr val="DF6175"/>
        </a:solidFill>
      </dgm:spPr>
      <dgm:t>
        <a:bodyPr/>
        <a:lstStyle/>
        <a:p>
          <a:r>
            <a:rPr lang="es-ES" sz="11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Definición MIR</a:t>
          </a:r>
        </a:p>
      </dgm:t>
    </dgm:pt>
    <dgm:pt modelId="{D55DF8E1-5FE1-FB49-A897-FE86417D778C}" type="parTrans" cxnId="{F60B7592-80D2-0044-90A4-88A45DEDC5F8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F43D99B4-C7D1-2E4C-8391-177BA7FE03EA}" type="sibTrans" cxnId="{F60B7592-80D2-0044-90A4-88A45DEDC5F8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780C50DF-ECFF-AF4E-A624-5A77A69A634E}">
      <dgm:prSet custT="1"/>
      <dgm:spPr>
        <a:solidFill>
          <a:srgbClr val="F57A98"/>
        </a:solidFill>
      </dgm:spPr>
      <dgm:t>
        <a:bodyPr/>
        <a:lstStyle/>
        <a:p>
          <a:pPr algn="just"/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La información de la MIR y sus respectivos indicadores debe ser congruente con la definición del problema público, la población objetivo, los árboles de problemas y objetivos, la </a:t>
          </a:r>
          <a:r>
            <a:rPr lang="es-ES" sz="1100" b="0" dirty="0" err="1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EAPp</a:t>
          </a:r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 y el diseño operativo del </a:t>
          </a:r>
          <a:r>
            <a:rPr lang="es-ES" sz="1100" b="0" dirty="0" err="1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Pp</a:t>
          </a:r>
          <a:endParaRPr lang="es-ES" sz="1100" b="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1A143185-0E0E-914E-95B3-FD42E6AA7C6F}" type="parTrans" cxnId="{77ED26E9-B4EF-C545-860E-7A51044E0523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6ED18772-BE4D-A84B-B07E-8109130B6F02}" type="sibTrans" cxnId="{77ED26E9-B4EF-C545-860E-7A51044E0523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E026BC90-5843-DB44-AEBE-42B9BA1664AC}">
      <dgm:prSet custT="1"/>
      <dgm:spPr>
        <a:solidFill>
          <a:srgbClr val="90C448"/>
        </a:solidFill>
      </dgm:spPr>
      <dgm:t>
        <a:bodyPr/>
        <a:lstStyle/>
        <a:p>
          <a:r>
            <a:rPr lang="es-ES" sz="11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Definición </a:t>
          </a:r>
          <a:r>
            <a:rPr lang="es-ES" sz="1100" b="1" dirty="0" err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FiME</a:t>
          </a:r>
          <a:endParaRPr lang="es-ES" sz="1100" b="1" dirty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D13B3099-5890-3B4A-97DE-A32786B268C9}" type="parTrans" cxnId="{3548E7ED-CD3D-EA4B-8B31-4D3610C59C01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10F1F2CE-1B99-3D41-83FD-13CDA1644D17}" type="sibTrans" cxnId="{3548E7ED-CD3D-EA4B-8B31-4D3610C59C01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1412A4FD-78F6-B14A-89A8-14C365591689}">
      <dgm:prSet custT="1"/>
      <dgm:spPr>
        <a:solidFill>
          <a:srgbClr val="9DD64D">
            <a:alpha val="89804"/>
          </a:srgbClr>
        </a:solidFill>
      </dgm:spPr>
      <dgm:t>
        <a:bodyPr/>
        <a:lstStyle/>
        <a:p>
          <a:pPr algn="just"/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Incorporar un indicador por cada objetivo previsto en el ISD; incorporar al menos un indicador estratégico que refleje el objetivo central del </a:t>
          </a:r>
          <a:r>
            <a:rPr lang="es-ES" sz="1100" b="0" dirty="0" err="1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Pp</a:t>
          </a:r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 y que mida cobertura; incorporar al menos un indicador de gestión que mida las actividades sustantivas.</a:t>
          </a:r>
        </a:p>
      </dgm:t>
    </dgm:pt>
    <dgm:pt modelId="{0E1A684B-BB8A-AA4A-96A0-F780DFB87B7E}" type="parTrans" cxnId="{E28D370A-1732-DC49-9E17-D4DCAA79A964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A92F01F1-4630-EE43-AB47-6C012E62C2FE}" type="sibTrans" cxnId="{E28D370A-1732-DC49-9E17-D4DCAA79A964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37E76D50-CF44-D347-9491-FA9647BF351A}">
      <dgm:prSet custT="1"/>
      <dgm:spPr>
        <a:solidFill>
          <a:srgbClr val="00B4A5"/>
        </a:solidFill>
      </dgm:spPr>
      <dgm:t>
        <a:bodyPr/>
        <a:lstStyle/>
        <a:p>
          <a:r>
            <a:rPr lang="es-ES" sz="11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Indicadores</a:t>
          </a:r>
        </a:p>
      </dgm:t>
    </dgm:pt>
    <dgm:pt modelId="{6ADAD0C3-C37B-C94C-ACDE-8B0EEE4D9E41}" type="parTrans" cxnId="{BCB748DB-AFB8-6540-A093-A833C14B0E62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8CA67026-2B9D-DE41-8D0E-DE47A836D04B}" type="sibTrans" cxnId="{BCB748DB-AFB8-6540-A093-A833C14B0E62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F5A3A784-AE93-9848-BF00-011AFDF05E7F}">
      <dgm:prSet custT="1"/>
      <dgm:spPr>
        <a:solidFill>
          <a:srgbClr val="00D4C3">
            <a:alpha val="89804"/>
          </a:srgbClr>
        </a:solidFill>
      </dgm:spPr>
      <dgm:t>
        <a:bodyPr/>
        <a:lstStyle/>
        <a:p>
          <a:pPr algn="just"/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Todos los indicadores deberán contar con metas para el ejercicio fiscal 2026, de lo contrario el ISD será bloqueado por la SHCP.</a:t>
          </a:r>
        </a:p>
      </dgm:t>
    </dgm:pt>
    <dgm:pt modelId="{944FD341-7635-FB4E-95CE-D1B6EBBBA65B}" type="parTrans" cxnId="{EAFDFBC4-E3D7-954D-8C28-39208B88D2CA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BF0972C0-3E35-9E4A-81DA-109B8571F50A}" type="sibTrans" cxnId="{EAFDFBC4-E3D7-954D-8C28-39208B88D2CA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24658693-20D7-B141-ABE6-3E613158A7E9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sz="11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Diagnóstico</a:t>
          </a:r>
        </a:p>
      </dgm:t>
    </dgm:pt>
    <dgm:pt modelId="{2BA627BF-E356-BE40-8B47-6F37037A6719}" type="parTrans" cxnId="{32D339DB-08AE-F648-90C2-01FD8D287351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D534C22D-7C68-7F42-9C1F-30E09B0EE3DF}" type="sibTrans" cxnId="{32D339DB-08AE-F648-90C2-01FD8D287351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A3FB7573-1FD9-0C40-A03C-484F4186415C}">
      <dgm:prSet custT="1"/>
      <dgm:spPr>
        <a:solidFill>
          <a:srgbClr val="BFBFBF">
            <a:alpha val="89804"/>
          </a:srgbClr>
        </a:solidFill>
      </dgm:spPr>
      <dgm:t>
        <a:bodyPr/>
        <a:lstStyle/>
        <a:p>
          <a:pPr algn="just"/>
          <a:r>
            <a:rPr lang="es-MX" sz="1100" b="0" i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Por la naturaleza, complejidad y urgencia de este proceso, para desarrollar las propuestas de diagnósticos, es recomendable apoyarse del uso de inteligencias artificiales, comprobando en todo momento la información que pretenda incorporarse en el documento.</a:t>
          </a:r>
          <a:endParaRPr lang="es-ES" sz="1100" b="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4D82FE08-16D1-194D-9E37-D3F0DAF02B87}" type="parTrans" cxnId="{83B33B46-D67F-C24C-A054-E73F335D2DE5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483020AF-D1BD-A54A-8DEF-C43E4D3A84CA}" type="sibTrans" cxnId="{83B33B46-D67F-C24C-A054-E73F335D2DE5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0186E107-73A0-6D44-8267-73CC1EF22E42}">
      <dgm:prSet phldrT="[Texto]" custT="1"/>
      <dgm:spPr>
        <a:solidFill>
          <a:srgbClr val="F4B56C"/>
        </a:solidFill>
        <a:ln>
          <a:noFill/>
        </a:ln>
      </dgm:spPr>
      <dgm:t>
        <a:bodyPr/>
        <a:lstStyle/>
        <a:p>
          <a:pPr algn="just"/>
          <a:r>
            <a:rPr lang="es-ES" sz="1100" b="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Sintaxis de la MML = Población objetivo + problema público</a:t>
          </a:r>
        </a:p>
      </dgm:t>
    </dgm:pt>
    <dgm:pt modelId="{36F8D3C1-5444-B841-8100-9B85C5FA5EF8}" type="sibTrans" cxnId="{E69A246F-B624-DB47-BCF2-627167F9C877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3C3224FD-AC03-4D4C-B4D4-B66CF032C0E3}" type="parTrans" cxnId="{E69A246F-B624-DB47-BCF2-627167F9C877}">
      <dgm:prSet/>
      <dgm:spPr/>
      <dgm:t>
        <a:bodyPr/>
        <a:lstStyle/>
        <a:p>
          <a:endParaRPr lang="es-ES" sz="1100" b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7E0CAF97-C6B6-2046-AFF4-947F206E49FD}" type="pres">
      <dgm:prSet presAssocID="{7AA2AE48-7833-0D4A-9216-CA1B4ABC208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A948D98-954C-5F41-A494-2ED3A1580881}" type="pres">
      <dgm:prSet presAssocID="{789DB783-CC11-A74D-8B8A-AB5D362C1993}" presName="horFlow" presStyleCnt="0"/>
      <dgm:spPr/>
    </dgm:pt>
    <dgm:pt modelId="{C3A7DC65-A4FF-1A4B-B1FE-0F8B88270906}" type="pres">
      <dgm:prSet presAssocID="{789DB783-CC11-A74D-8B8A-AB5D362C1993}" presName="bigChev" presStyleLbl="node1" presStyleIdx="0" presStyleCnt="9" custScaleX="261396" custScaleY="151019"/>
      <dgm:spPr/>
      <dgm:t>
        <a:bodyPr/>
        <a:lstStyle/>
        <a:p>
          <a:endParaRPr lang="es-ES"/>
        </a:p>
      </dgm:t>
    </dgm:pt>
    <dgm:pt modelId="{94C20A2F-BD14-7047-ACA0-BD74B40F60F8}" type="pres">
      <dgm:prSet presAssocID="{3C3224FD-AC03-4D4C-B4D4-B66CF032C0E3}" presName="parTrans" presStyleCnt="0"/>
      <dgm:spPr/>
    </dgm:pt>
    <dgm:pt modelId="{81551C25-B875-024C-806D-988C1C648B6B}" type="pres">
      <dgm:prSet presAssocID="{0186E107-73A0-6D44-8267-73CC1EF22E42}" presName="node" presStyleLbl="alignAccFollowNode1" presStyleIdx="0" presStyleCnt="9" custScaleX="1174214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FAB4F3-CC93-EA4C-AF1A-90B0B57A2D5E}" type="pres">
      <dgm:prSet presAssocID="{789DB783-CC11-A74D-8B8A-AB5D362C1993}" presName="vSp" presStyleCnt="0"/>
      <dgm:spPr/>
    </dgm:pt>
    <dgm:pt modelId="{EAA82C6F-B198-514B-A7B5-FEBFDB3C4ECA}" type="pres">
      <dgm:prSet presAssocID="{80D65C90-0D91-DD4A-8B50-861CDB8E4E94}" presName="horFlow" presStyleCnt="0"/>
      <dgm:spPr/>
    </dgm:pt>
    <dgm:pt modelId="{6B5DF77D-59AC-8645-953E-0300FB20E01C}" type="pres">
      <dgm:prSet presAssocID="{80D65C90-0D91-DD4A-8B50-861CDB8E4E94}" presName="bigChev" presStyleLbl="node1" presStyleIdx="1" presStyleCnt="9" custScaleX="261396" custScaleY="151019"/>
      <dgm:spPr/>
      <dgm:t>
        <a:bodyPr/>
        <a:lstStyle/>
        <a:p>
          <a:endParaRPr lang="es-ES"/>
        </a:p>
      </dgm:t>
    </dgm:pt>
    <dgm:pt modelId="{CA902407-41E5-5545-8AD4-711C4B54D33E}" type="pres">
      <dgm:prSet presAssocID="{3B0BA2A8-A280-9D4B-A5AD-CEDB33C72E5F}" presName="parTrans" presStyleCnt="0"/>
      <dgm:spPr/>
    </dgm:pt>
    <dgm:pt modelId="{6E57D92D-5C95-AE44-9952-27442BBB8E58}" type="pres">
      <dgm:prSet presAssocID="{C6CE11F5-3CD7-C54D-9696-01D1F542FB01}" presName="node" presStyleLbl="alignAccFollowNode1" presStyleIdx="1" presStyleCnt="9" custScaleX="1174214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4C8BCA-1A75-364D-9F45-ECA03C096031}" type="pres">
      <dgm:prSet presAssocID="{80D65C90-0D91-DD4A-8B50-861CDB8E4E94}" presName="vSp" presStyleCnt="0"/>
      <dgm:spPr/>
    </dgm:pt>
    <dgm:pt modelId="{9ADCDC4F-73F1-3340-8B95-FF6A40EC3D2C}" type="pres">
      <dgm:prSet presAssocID="{5AF1D289-5256-E045-93C8-B9AA219F1A8A}" presName="horFlow" presStyleCnt="0"/>
      <dgm:spPr/>
    </dgm:pt>
    <dgm:pt modelId="{E5C00CDA-97E7-994C-913B-F4BBABF23B15}" type="pres">
      <dgm:prSet presAssocID="{5AF1D289-5256-E045-93C8-B9AA219F1A8A}" presName="bigChev" presStyleLbl="node1" presStyleIdx="2" presStyleCnt="9" custScaleX="261396" custScaleY="151019"/>
      <dgm:spPr/>
      <dgm:t>
        <a:bodyPr/>
        <a:lstStyle/>
        <a:p>
          <a:endParaRPr lang="es-ES"/>
        </a:p>
      </dgm:t>
    </dgm:pt>
    <dgm:pt modelId="{1FB4BB9C-F6C6-7145-A999-C1348EABD445}" type="pres">
      <dgm:prSet presAssocID="{C9A3455B-7810-C44A-BC74-0CAB1C2ED3BA}" presName="parTrans" presStyleCnt="0"/>
      <dgm:spPr/>
    </dgm:pt>
    <dgm:pt modelId="{D5122717-5777-4A40-AE06-48427A9124CA}" type="pres">
      <dgm:prSet presAssocID="{923C0145-7943-4C40-9F00-0F5E91194A5E}" presName="node" presStyleLbl="alignAccFollowNode1" presStyleIdx="2" presStyleCnt="9" custScaleX="1174214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289375-7483-2B4A-9AE5-3538B853348D}" type="pres">
      <dgm:prSet presAssocID="{5AF1D289-5256-E045-93C8-B9AA219F1A8A}" presName="vSp" presStyleCnt="0"/>
      <dgm:spPr/>
    </dgm:pt>
    <dgm:pt modelId="{3E6B5BF3-02FE-FA44-B4AF-3A450E2B611E}" type="pres">
      <dgm:prSet presAssocID="{BF571BBA-6B0B-584D-94BB-ED354924D341}" presName="horFlow" presStyleCnt="0"/>
      <dgm:spPr/>
    </dgm:pt>
    <dgm:pt modelId="{E2416076-3F6B-6349-A539-080CD51B72A9}" type="pres">
      <dgm:prSet presAssocID="{BF571BBA-6B0B-584D-94BB-ED354924D341}" presName="bigChev" presStyleLbl="node1" presStyleIdx="3" presStyleCnt="9" custScaleX="261396" custScaleY="151019"/>
      <dgm:spPr/>
      <dgm:t>
        <a:bodyPr/>
        <a:lstStyle/>
        <a:p>
          <a:endParaRPr lang="es-ES"/>
        </a:p>
      </dgm:t>
    </dgm:pt>
    <dgm:pt modelId="{41D71155-D090-D544-8543-F19221281672}" type="pres">
      <dgm:prSet presAssocID="{0E7C9465-9E5B-084E-8B3B-911EED6F4670}" presName="parTrans" presStyleCnt="0"/>
      <dgm:spPr/>
    </dgm:pt>
    <dgm:pt modelId="{BB3B743E-1042-8542-8E07-E77E2A648723}" type="pres">
      <dgm:prSet presAssocID="{1E5C744F-5179-1344-8089-D76603CA75DD}" presName="node" presStyleLbl="alignAccFollowNode1" presStyleIdx="3" presStyleCnt="9" custScaleX="1174214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567757-86C5-6D4B-94DD-F4011789CFDF}" type="pres">
      <dgm:prSet presAssocID="{BF571BBA-6B0B-584D-94BB-ED354924D341}" presName="vSp" presStyleCnt="0"/>
      <dgm:spPr/>
    </dgm:pt>
    <dgm:pt modelId="{F8EADDB8-83E2-744E-B7FB-530F979EBD7A}" type="pres">
      <dgm:prSet presAssocID="{59B829B7-E99A-654C-A4A4-086A90E60BB3}" presName="horFlow" presStyleCnt="0"/>
      <dgm:spPr/>
    </dgm:pt>
    <dgm:pt modelId="{0861DF68-80C6-3348-93BD-C8E6754184C6}" type="pres">
      <dgm:prSet presAssocID="{59B829B7-E99A-654C-A4A4-086A90E60BB3}" presName="bigChev" presStyleLbl="node1" presStyleIdx="4" presStyleCnt="9" custScaleX="261396" custScaleY="151019"/>
      <dgm:spPr/>
      <dgm:t>
        <a:bodyPr/>
        <a:lstStyle/>
        <a:p>
          <a:endParaRPr lang="es-ES"/>
        </a:p>
      </dgm:t>
    </dgm:pt>
    <dgm:pt modelId="{357CB35F-8271-1742-83E2-15DEAD10E5DB}" type="pres">
      <dgm:prSet presAssocID="{AF41010C-E39D-8F4A-B39A-0EA6210D0BE1}" presName="parTrans" presStyleCnt="0"/>
      <dgm:spPr/>
    </dgm:pt>
    <dgm:pt modelId="{CEB96203-90BB-994E-B787-2F719A06F0E6}" type="pres">
      <dgm:prSet presAssocID="{24EF9523-842C-E941-ABF7-686C3C3E4F3C}" presName="node" presStyleLbl="alignAccFollowNode1" presStyleIdx="4" presStyleCnt="9" custScaleX="1174214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64B317-AFC0-C847-A334-7C86F7B7662F}" type="pres">
      <dgm:prSet presAssocID="{59B829B7-E99A-654C-A4A4-086A90E60BB3}" presName="vSp" presStyleCnt="0"/>
      <dgm:spPr/>
    </dgm:pt>
    <dgm:pt modelId="{C87CF45F-93FB-3946-BE8C-3311430872B1}" type="pres">
      <dgm:prSet presAssocID="{5ECA2DE5-7CA4-0841-B0AC-3CCA9267578E}" presName="horFlow" presStyleCnt="0"/>
      <dgm:spPr/>
    </dgm:pt>
    <dgm:pt modelId="{756960D9-8B8E-B34E-9B78-38F11FA1FE88}" type="pres">
      <dgm:prSet presAssocID="{5ECA2DE5-7CA4-0841-B0AC-3CCA9267578E}" presName="bigChev" presStyleLbl="node1" presStyleIdx="5" presStyleCnt="9" custScaleX="261396" custScaleY="151019"/>
      <dgm:spPr/>
      <dgm:t>
        <a:bodyPr/>
        <a:lstStyle/>
        <a:p>
          <a:endParaRPr lang="es-ES"/>
        </a:p>
      </dgm:t>
    </dgm:pt>
    <dgm:pt modelId="{30F58824-A849-DF41-AC97-70DD03095F06}" type="pres">
      <dgm:prSet presAssocID="{1A143185-0E0E-914E-95B3-FD42E6AA7C6F}" presName="parTrans" presStyleCnt="0"/>
      <dgm:spPr/>
    </dgm:pt>
    <dgm:pt modelId="{55C60C89-909B-CB44-8AB1-67598E3A5F69}" type="pres">
      <dgm:prSet presAssocID="{780C50DF-ECFF-AF4E-A624-5A77A69A634E}" presName="node" presStyleLbl="alignAccFollowNode1" presStyleIdx="5" presStyleCnt="9" custScaleX="1174214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F264D-2556-C045-B327-3762D48D9367}" type="pres">
      <dgm:prSet presAssocID="{5ECA2DE5-7CA4-0841-B0AC-3CCA9267578E}" presName="vSp" presStyleCnt="0"/>
      <dgm:spPr/>
    </dgm:pt>
    <dgm:pt modelId="{0A0254AE-D52B-E049-8A86-722E47A120AE}" type="pres">
      <dgm:prSet presAssocID="{E026BC90-5843-DB44-AEBE-42B9BA1664AC}" presName="horFlow" presStyleCnt="0"/>
      <dgm:spPr/>
    </dgm:pt>
    <dgm:pt modelId="{278AFEEB-CC2B-5648-A9CD-55563591A848}" type="pres">
      <dgm:prSet presAssocID="{E026BC90-5843-DB44-AEBE-42B9BA1664AC}" presName="bigChev" presStyleLbl="node1" presStyleIdx="6" presStyleCnt="9" custScaleX="261396" custScaleY="151019"/>
      <dgm:spPr/>
      <dgm:t>
        <a:bodyPr/>
        <a:lstStyle/>
        <a:p>
          <a:endParaRPr lang="es-ES"/>
        </a:p>
      </dgm:t>
    </dgm:pt>
    <dgm:pt modelId="{E5C7509C-5FFA-AA45-860A-A86EC8A9BCFD}" type="pres">
      <dgm:prSet presAssocID="{0E1A684B-BB8A-AA4A-96A0-F780DFB87B7E}" presName="parTrans" presStyleCnt="0"/>
      <dgm:spPr/>
    </dgm:pt>
    <dgm:pt modelId="{F4B42043-F3D6-634A-B93F-D8509DA0BE45}" type="pres">
      <dgm:prSet presAssocID="{1412A4FD-78F6-B14A-89A8-14C365591689}" presName="node" presStyleLbl="alignAccFollowNode1" presStyleIdx="6" presStyleCnt="9" custScaleX="1174214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F45DB1-7B9D-C94C-8CF2-89560CD443B0}" type="pres">
      <dgm:prSet presAssocID="{E026BC90-5843-DB44-AEBE-42B9BA1664AC}" presName="vSp" presStyleCnt="0"/>
      <dgm:spPr/>
    </dgm:pt>
    <dgm:pt modelId="{1D778AD3-B171-9D4C-A366-0E840ECD162F}" type="pres">
      <dgm:prSet presAssocID="{37E76D50-CF44-D347-9491-FA9647BF351A}" presName="horFlow" presStyleCnt="0"/>
      <dgm:spPr/>
    </dgm:pt>
    <dgm:pt modelId="{1392C62A-42E6-FB42-B129-554B31D77AC0}" type="pres">
      <dgm:prSet presAssocID="{37E76D50-CF44-D347-9491-FA9647BF351A}" presName="bigChev" presStyleLbl="node1" presStyleIdx="7" presStyleCnt="9" custScaleX="261396" custScaleY="151019"/>
      <dgm:spPr/>
      <dgm:t>
        <a:bodyPr/>
        <a:lstStyle/>
        <a:p>
          <a:endParaRPr lang="es-ES"/>
        </a:p>
      </dgm:t>
    </dgm:pt>
    <dgm:pt modelId="{250045C3-6BDF-784E-A0BF-3646AC8927AA}" type="pres">
      <dgm:prSet presAssocID="{944FD341-7635-FB4E-95CE-D1B6EBBBA65B}" presName="parTrans" presStyleCnt="0"/>
      <dgm:spPr/>
    </dgm:pt>
    <dgm:pt modelId="{7A3221B1-9D69-FC46-B384-3DE3A37F5E48}" type="pres">
      <dgm:prSet presAssocID="{F5A3A784-AE93-9848-BF00-011AFDF05E7F}" presName="node" presStyleLbl="alignAccFollowNode1" presStyleIdx="7" presStyleCnt="9" custScaleX="1174214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46B9F8-1B9D-B943-BAE9-66A9A68A6169}" type="pres">
      <dgm:prSet presAssocID="{37E76D50-CF44-D347-9491-FA9647BF351A}" presName="vSp" presStyleCnt="0"/>
      <dgm:spPr/>
    </dgm:pt>
    <dgm:pt modelId="{8BD682C1-3A8D-EA4D-82B8-B0D8D9A48D51}" type="pres">
      <dgm:prSet presAssocID="{24658693-20D7-B141-ABE6-3E613158A7E9}" presName="horFlow" presStyleCnt="0"/>
      <dgm:spPr/>
    </dgm:pt>
    <dgm:pt modelId="{C2A41FCB-DA62-6444-9CE5-6EEDE3A03839}" type="pres">
      <dgm:prSet presAssocID="{24658693-20D7-B141-ABE6-3E613158A7E9}" presName="bigChev" presStyleLbl="node1" presStyleIdx="8" presStyleCnt="9" custScaleX="261396" custScaleY="151019"/>
      <dgm:spPr/>
      <dgm:t>
        <a:bodyPr/>
        <a:lstStyle/>
        <a:p>
          <a:endParaRPr lang="es-ES"/>
        </a:p>
      </dgm:t>
    </dgm:pt>
    <dgm:pt modelId="{CA89D181-17A7-F54E-9D36-8464A190917C}" type="pres">
      <dgm:prSet presAssocID="{4D82FE08-16D1-194D-9E37-D3F0DAF02B87}" presName="parTrans" presStyleCnt="0"/>
      <dgm:spPr/>
    </dgm:pt>
    <dgm:pt modelId="{818892CB-845A-0B48-9B97-CBDF250A0F42}" type="pres">
      <dgm:prSet presAssocID="{A3FB7573-1FD9-0C40-A03C-484F4186415C}" presName="node" presStyleLbl="alignAccFollowNode1" presStyleIdx="8" presStyleCnt="9" custScaleX="1174214" custScaleY="18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EE010D-E431-8C4D-981F-0D62E15DB182}" srcId="{7AA2AE48-7833-0D4A-9216-CA1B4ABC2089}" destId="{59B829B7-E99A-654C-A4A4-086A90E60BB3}" srcOrd="4" destOrd="0" parTransId="{09DCD20F-6A9E-3249-9D1C-6F26E13CC3A2}" sibTransId="{C9CA6C13-9A9E-8045-A493-398473409D81}"/>
    <dgm:cxn modelId="{EA4484CF-B15C-DB42-B8C1-C6EB7EB4033E}" type="presOf" srcId="{BF571BBA-6B0B-584D-94BB-ED354924D341}" destId="{E2416076-3F6B-6349-A539-080CD51B72A9}" srcOrd="0" destOrd="0" presId="urn:microsoft.com/office/officeart/2005/8/layout/lProcess3"/>
    <dgm:cxn modelId="{9F839A40-630C-234E-AA2D-5947B39CAF28}" srcId="{7AA2AE48-7833-0D4A-9216-CA1B4ABC2089}" destId="{80D65C90-0D91-DD4A-8B50-861CDB8E4E94}" srcOrd="1" destOrd="0" parTransId="{8C483490-4F90-6B43-9E80-BCA83CD783AB}" sibTransId="{E27879C7-4B9D-1645-9176-037A799F7816}"/>
    <dgm:cxn modelId="{E28D370A-1732-DC49-9E17-D4DCAA79A964}" srcId="{E026BC90-5843-DB44-AEBE-42B9BA1664AC}" destId="{1412A4FD-78F6-B14A-89A8-14C365591689}" srcOrd="0" destOrd="0" parTransId="{0E1A684B-BB8A-AA4A-96A0-F780DFB87B7E}" sibTransId="{A92F01F1-4630-EE43-AB47-6C012E62C2FE}"/>
    <dgm:cxn modelId="{508E60A8-5B0F-9A40-8E4F-FC1F9C72AE54}" srcId="{7AA2AE48-7833-0D4A-9216-CA1B4ABC2089}" destId="{5AF1D289-5256-E045-93C8-B9AA219F1A8A}" srcOrd="2" destOrd="0" parTransId="{24892DC8-4E3C-2449-85D0-73C1185E33DF}" sibTransId="{2031334A-83CD-944F-9F69-E7628274EE1C}"/>
    <dgm:cxn modelId="{89E016FC-F29C-094C-8BBC-8D18BC69CBA8}" type="presOf" srcId="{80D65C90-0D91-DD4A-8B50-861CDB8E4E94}" destId="{6B5DF77D-59AC-8645-953E-0300FB20E01C}" srcOrd="0" destOrd="0" presId="urn:microsoft.com/office/officeart/2005/8/layout/lProcess3"/>
    <dgm:cxn modelId="{04956DFC-A5DF-B443-832F-D83A7F868107}" type="presOf" srcId="{0186E107-73A0-6D44-8267-73CC1EF22E42}" destId="{81551C25-B875-024C-806D-988C1C648B6B}" srcOrd="0" destOrd="0" presId="urn:microsoft.com/office/officeart/2005/8/layout/lProcess3"/>
    <dgm:cxn modelId="{B1688E79-857C-0B44-8776-DA08414EC808}" type="presOf" srcId="{5AF1D289-5256-E045-93C8-B9AA219F1A8A}" destId="{E5C00CDA-97E7-994C-913B-F4BBABF23B15}" srcOrd="0" destOrd="0" presId="urn:microsoft.com/office/officeart/2005/8/layout/lProcess3"/>
    <dgm:cxn modelId="{1D3835F2-C469-104C-82AD-327A79BA25FD}" type="presOf" srcId="{7AA2AE48-7833-0D4A-9216-CA1B4ABC2089}" destId="{7E0CAF97-C6B6-2046-AFF4-947F206E49FD}" srcOrd="0" destOrd="0" presId="urn:microsoft.com/office/officeart/2005/8/layout/lProcess3"/>
    <dgm:cxn modelId="{77ED26E9-B4EF-C545-860E-7A51044E0523}" srcId="{5ECA2DE5-7CA4-0841-B0AC-3CCA9267578E}" destId="{780C50DF-ECFF-AF4E-A624-5A77A69A634E}" srcOrd="0" destOrd="0" parTransId="{1A143185-0E0E-914E-95B3-FD42E6AA7C6F}" sibTransId="{6ED18772-BE4D-A84B-B07E-8109130B6F02}"/>
    <dgm:cxn modelId="{D39C594F-2471-A249-A354-0D2B60D06E60}" type="presOf" srcId="{F5A3A784-AE93-9848-BF00-011AFDF05E7F}" destId="{7A3221B1-9D69-FC46-B384-3DE3A37F5E48}" srcOrd="0" destOrd="0" presId="urn:microsoft.com/office/officeart/2005/8/layout/lProcess3"/>
    <dgm:cxn modelId="{22F759F8-DF57-AB4D-ADEA-BD08E66DD6C0}" type="presOf" srcId="{24EF9523-842C-E941-ABF7-686C3C3E4F3C}" destId="{CEB96203-90BB-994E-B787-2F719A06F0E6}" srcOrd="0" destOrd="0" presId="urn:microsoft.com/office/officeart/2005/8/layout/lProcess3"/>
    <dgm:cxn modelId="{EA3159F9-B102-8C46-A340-93AEBFABE96E}" type="presOf" srcId="{5ECA2DE5-7CA4-0841-B0AC-3CCA9267578E}" destId="{756960D9-8B8E-B34E-9B78-38F11FA1FE88}" srcOrd="0" destOrd="0" presId="urn:microsoft.com/office/officeart/2005/8/layout/lProcess3"/>
    <dgm:cxn modelId="{EA1BC0B5-DAF6-044B-8255-DAD14914D732}" type="presOf" srcId="{24658693-20D7-B141-ABE6-3E613158A7E9}" destId="{C2A41FCB-DA62-6444-9CE5-6EEDE3A03839}" srcOrd="0" destOrd="0" presId="urn:microsoft.com/office/officeart/2005/8/layout/lProcess3"/>
    <dgm:cxn modelId="{3FF276AA-1601-6947-A4C0-19D22DDA7FF1}" srcId="{7AA2AE48-7833-0D4A-9216-CA1B4ABC2089}" destId="{789DB783-CC11-A74D-8B8A-AB5D362C1993}" srcOrd="0" destOrd="0" parTransId="{D8006420-6A8F-3044-8735-ACBEECCE44E4}" sibTransId="{CBFEE90B-9E58-954E-B7F3-31238157FB68}"/>
    <dgm:cxn modelId="{7ACB27F5-BDDC-FA4F-8854-FCF88BB91D94}" type="presOf" srcId="{1E5C744F-5179-1344-8089-D76603CA75DD}" destId="{BB3B743E-1042-8542-8E07-E77E2A648723}" srcOrd="0" destOrd="0" presId="urn:microsoft.com/office/officeart/2005/8/layout/lProcess3"/>
    <dgm:cxn modelId="{408000CC-2CAA-8F40-BCBD-3432DCC832C6}" type="presOf" srcId="{59B829B7-E99A-654C-A4A4-086A90E60BB3}" destId="{0861DF68-80C6-3348-93BD-C8E6754184C6}" srcOrd="0" destOrd="0" presId="urn:microsoft.com/office/officeart/2005/8/layout/lProcess3"/>
    <dgm:cxn modelId="{5227951E-8E72-2946-B85A-F3909DF87E5F}" type="presOf" srcId="{789DB783-CC11-A74D-8B8A-AB5D362C1993}" destId="{C3A7DC65-A4FF-1A4B-B1FE-0F8B88270906}" srcOrd="0" destOrd="0" presId="urn:microsoft.com/office/officeart/2005/8/layout/lProcess3"/>
    <dgm:cxn modelId="{0B44E3C2-E569-E44A-B04C-819CCA312DF1}" srcId="{59B829B7-E99A-654C-A4A4-086A90E60BB3}" destId="{24EF9523-842C-E941-ABF7-686C3C3E4F3C}" srcOrd="0" destOrd="0" parTransId="{AF41010C-E39D-8F4A-B39A-0EA6210D0BE1}" sibTransId="{DBFC7AFF-AA60-D64F-B494-3C79ACD49B0F}"/>
    <dgm:cxn modelId="{32D339DB-08AE-F648-90C2-01FD8D287351}" srcId="{7AA2AE48-7833-0D4A-9216-CA1B4ABC2089}" destId="{24658693-20D7-B141-ABE6-3E613158A7E9}" srcOrd="8" destOrd="0" parTransId="{2BA627BF-E356-BE40-8B47-6F37037A6719}" sibTransId="{D534C22D-7C68-7F42-9C1F-30E09B0EE3DF}"/>
    <dgm:cxn modelId="{FB3C9DA3-2BEF-2040-B79F-6012C752A46D}" type="presOf" srcId="{C6CE11F5-3CD7-C54D-9696-01D1F542FB01}" destId="{6E57D92D-5C95-AE44-9952-27442BBB8E58}" srcOrd="0" destOrd="0" presId="urn:microsoft.com/office/officeart/2005/8/layout/lProcess3"/>
    <dgm:cxn modelId="{EAFDFBC4-E3D7-954D-8C28-39208B88D2CA}" srcId="{37E76D50-CF44-D347-9491-FA9647BF351A}" destId="{F5A3A784-AE93-9848-BF00-011AFDF05E7F}" srcOrd="0" destOrd="0" parTransId="{944FD341-7635-FB4E-95CE-D1B6EBBBA65B}" sibTransId="{BF0972C0-3E35-9E4A-81DA-109B8571F50A}"/>
    <dgm:cxn modelId="{BCB748DB-AFB8-6540-A093-A833C14B0E62}" srcId="{7AA2AE48-7833-0D4A-9216-CA1B4ABC2089}" destId="{37E76D50-CF44-D347-9491-FA9647BF351A}" srcOrd="7" destOrd="0" parTransId="{6ADAD0C3-C37B-C94C-ACDE-8B0EEE4D9E41}" sibTransId="{8CA67026-2B9D-DE41-8D0E-DE47A836D04B}"/>
    <dgm:cxn modelId="{C6FDE6CC-51F6-604E-9D3E-B84F1399CC41}" type="presOf" srcId="{780C50DF-ECFF-AF4E-A624-5A77A69A634E}" destId="{55C60C89-909B-CB44-8AB1-67598E3A5F69}" srcOrd="0" destOrd="0" presId="urn:microsoft.com/office/officeart/2005/8/layout/lProcess3"/>
    <dgm:cxn modelId="{683DB2F5-5FFD-1546-A59E-8B3172637B04}" type="presOf" srcId="{1412A4FD-78F6-B14A-89A8-14C365591689}" destId="{F4B42043-F3D6-634A-B93F-D8509DA0BE45}" srcOrd="0" destOrd="0" presId="urn:microsoft.com/office/officeart/2005/8/layout/lProcess3"/>
    <dgm:cxn modelId="{E69A246F-B624-DB47-BCF2-627167F9C877}" srcId="{789DB783-CC11-A74D-8B8A-AB5D362C1993}" destId="{0186E107-73A0-6D44-8267-73CC1EF22E42}" srcOrd="0" destOrd="0" parTransId="{3C3224FD-AC03-4D4C-B4D4-B66CF032C0E3}" sibTransId="{36F8D3C1-5444-B841-8100-9B85C5FA5EF8}"/>
    <dgm:cxn modelId="{A4A76163-3A93-CA46-A21D-4FC71B677D80}" type="presOf" srcId="{37E76D50-CF44-D347-9491-FA9647BF351A}" destId="{1392C62A-42E6-FB42-B129-554B31D77AC0}" srcOrd="0" destOrd="0" presId="urn:microsoft.com/office/officeart/2005/8/layout/lProcess3"/>
    <dgm:cxn modelId="{EE5A81FD-70C6-4440-B61A-E13D8B0F866C}" type="presOf" srcId="{923C0145-7943-4C40-9F00-0F5E91194A5E}" destId="{D5122717-5777-4A40-AE06-48427A9124CA}" srcOrd="0" destOrd="0" presId="urn:microsoft.com/office/officeart/2005/8/layout/lProcess3"/>
    <dgm:cxn modelId="{6DF0493A-77E9-6B4A-AB6B-69EACD5D01F8}" srcId="{80D65C90-0D91-DD4A-8B50-861CDB8E4E94}" destId="{C6CE11F5-3CD7-C54D-9696-01D1F542FB01}" srcOrd="0" destOrd="0" parTransId="{3B0BA2A8-A280-9D4B-A5AD-CEDB33C72E5F}" sibTransId="{6153BDA2-A1E0-064E-BF62-954E60F0256B}"/>
    <dgm:cxn modelId="{AC66CC1E-8C6A-4A4F-992B-8B31500AC5FF}" type="presOf" srcId="{A3FB7573-1FD9-0C40-A03C-484F4186415C}" destId="{818892CB-845A-0B48-9B97-CBDF250A0F42}" srcOrd="0" destOrd="0" presId="urn:microsoft.com/office/officeart/2005/8/layout/lProcess3"/>
    <dgm:cxn modelId="{83B33B46-D67F-C24C-A054-E73F335D2DE5}" srcId="{24658693-20D7-B141-ABE6-3E613158A7E9}" destId="{A3FB7573-1FD9-0C40-A03C-484F4186415C}" srcOrd="0" destOrd="0" parTransId="{4D82FE08-16D1-194D-9E37-D3F0DAF02B87}" sibTransId="{483020AF-D1BD-A54A-8DEF-C43E4D3A84CA}"/>
    <dgm:cxn modelId="{3548E7ED-CD3D-EA4B-8B31-4D3610C59C01}" srcId="{7AA2AE48-7833-0D4A-9216-CA1B4ABC2089}" destId="{E026BC90-5843-DB44-AEBE-42B9BA1664AC}" srcOrd="6" destOrd="0" parTransId="{D13B3099-5890-3B4A-97DE-A32786B268C9}" sibTransId="{10F1F2CE-1B99-3D41-83FD-13CDA1644D17}"/>
    <dgm:cxn modelId="{3FC3B4FC-CB80-5B40-88A7-BB84A3551D3A}" srcId="{7AA2AE48-7833-0D4A-9216-CA1B4ABC2089}" destId="{BF571BBA-6B0B-584D-94BB-ED354924D341}" srcOrd="3" destOrd="0" parTransId="{31BBE14E-213C-CE4B-8250-4C7077864F56}" sibTransId="{0D9EF29D-C887-C244-846E-1C81D9478A4C}"/>
    <dgm:cxn modelId="{A2E49D47-A01C-9C4C-B90B-3940F8814B9C}" srcId="{BF571BBA-6B0B-584D-94BB-ED354924D341}" destId="{1E5C744F-5179-1344-8089-D76603CA75DD}" srcOrd="0" destOrd="0" parTransId="{0E7C9465-9E5B-084E-8B3B-911EED6F4670}" sibTransId="{37F27B79-7446-AB4D-B3BA-B858E3A91E13}"/>
    <dgm:cxn modelId="{9788BE67-52C3-C348-BE36-5CEC108E2C29}" srcId="{5AF1D289-5256-E045-93C8-B9AA219F1A8A}" destId="{923C0145-7943-4C40-9F00-0F5E91194A5E}" srcOrd="0" destOrd="0" parTransId="{C9A3455B-7810-C44A-BC74-0CAB1C2ED3BA}" sibTransId="{6A52B110-A57D-9B4E-89AB-63A7E134262E}"/>
    <dgm:cxn modelId="{F60B7592-80D2-0044-90A4-88A45DEDC5F8}" srcId="{7AA2AE48-7833-0D4A-9216-CA1B4ABC2089}" destId="{5ECA2DE5-7CA4-0841-B0AC-3CCA9267578E}" srcOrd="5" destOrd="0" parTransId="{D55DF8E1-5FE1-FB49-A897-FE86417D778C}" sibTransId="{F43D99B4-C7D1-2E4C-8391-177BA7FE03EA}"/>
    <dgm:cxn modelId="{BD5BD082-0E2D-0A49-AEB0-093728CEE092}" type="presOf" srcId="{E026BC90-5843-DB44-AEBE-42B9BA1664AC}" destId="{278AFEEB-CC2B-5648-A9CD-55563591A848}" srcOrd="0" destOrd="0" presId="urn:microsoft.com/office/officeart/2005/8/layout/lProcess3"/>
    <dgm:cxn modelId="{5055C44B-24EC-8B44-B75C-C15914747FDB}" type="presParOf" srcId="{7E0CAF97-C6B6-2046-AFF4-947F206E49FD}" destId="{9A948D98-954C-5F41-A494-2ED3A1580881}" srcOrd="0" destOrd="0" presId="urn:microsoft.com/office/officeart/2005/8/layout/lProcess3"/>
    <dgm:cxn modelId="{75EED714-2290-B943-81E3-864DB43BF134}" type="presParOf" srcId="{9A948D98-954C-5F41-A494-2ED3A1580881}" destId="{C3A7DC65-A4FF-1A4B-B1FE-0F8B88270906}" srcOrd="0" destOrd="0" presId="urn:microsoft.com/office/officeart/2005/8/layout/lProcess3"/>
    <dgm:cxn modelId="{ED6E4DAB-0172-FC4F-AFC3-0DC4583A381A}" type="presParOf" srcId="{9A948D98-954C-5F41-A494-2ED3A1580881}" destId="{94C20A2F-BD14-7047-ACA0-BD74B40F60F8}" srcOrd="1" destOrd="0" presId="urn:microsoft.com/office/officeart/2005/8/layout/lProcess3"/>
    <dgm:cxn modelId="{95D5E951-8D7E-4147-82CD-7AA66563F0FB}" type="presParOf" srcId="{9A948D98-954C-5F41-A494-2ED3A1580881}" destId="{81551C25-B875-024C-806D-988C1C648B6B}" srcOrd="2" destOrd="0" presId="urn:microsoft.com/office/officeart/2005/8/layout/lProcess3"/>
    <dgm:cxn modelId="{59DE361F-1491-8D4B-8ED7-052D1D740773}" type="presParOf" srcId="{7E0CAF97-C6B6-2046-AFF4-947F206E49FD}" destId="{A3FAB4F3-CC93-EA4C-AF1A-90B0B57A2D5E}" srcOrd="1" destOrd="0" presId="urn:microsoft.com/office/officeart/2005/8/layout/lProcess3"/>
    <dgm:cxn modelId="{20D892C3-913E-814B-9453-AA8D2688866E}" type="presParOf" srcId="{7E0CAF97-C6B6-2046-AFF4-947F206E49FD}" destId="{EAA82C6F-B198-514B-A7B5-FEBFDB3C4ECA}" srcOrd="2" destOrd="0" presId="urn:microsoft.com/office/officeart/2005/8/layout/lProcess3"/>
    <dgm:cxn modelId="{CB6C343F-1187-CB49-8A6B-D446A3DE0DDC}" type="presParOf" srcId="{EAA82C6F-B198-514B-A7B5-FEBFDB3C4ECA}" destId="{6B5DF77D-59AC-8645-953E-0300FB20E01C}" srcOrd="0" destOrd="0" presId="urn:microsoft.com/office/officeart/2005/8/layout/lProcess3"/>
    <dgm:cxn modelId="{855A1237-C832-5649-AF81-D60D81A7961D}" type="presParOf" srcId="{EAA82C6F-B198-514B-A7B5-FEBFDB3C4ECA}" destId="{CA902407-41E5-5545-8AD4-711C4B54D33E}" srcOrd="1" destOrd="0" presId="urn:microsoft.com/office/officeart/2005/8/layout/lProcess3"/>
    <dgm:cxn modelId="{52E9FC39-C71A-394D-AF3F-8C571336F712}" type="presParOf" srcId="{EAA82C6F-B198-514B-A7B5-FEBFDB3C4ECA}" destId="{6E57D92D-5C95-AE44-9952-27442BBB8E58}" srcOrd="2" destOrd="0" presId="urn:microsoft.com/office/officeart/2005/8/layout/lProcess3"/>
    <dgm:cxn modelId="{6A078C71-A0A8-C64D-AE0F-0CEDB701B60D}" type="presParOf" srcId="{7E0CAF97-C6B6-2046-AFF4-947F206E49FD}" destId="{5F4C8BCA-1A75-364D-9F45-ECA03C096031}" srcOrd="3" destOrd="0" presId="urn:microsoft.com/office/officeart/2005/8/layout/lProcess3"/>
    <dgm:cxn modelId="{6955AA81-8293-8749-9105-CD127AAD411D}" type="presParOf" srcId="{7E0CAF97-C6B6-2046-AFF4-947F206E49FD}" destId="{9ADCDC4F-73F1-3340-8B95-FF6A40EC3D2C}" srcOrd="4" destOrd="0" presId="urn:microsoft.com/office/officeart/2005/8/layout/lProcess3"/>
    <dgm:cxn modelId="{9CFE33AA-7BC8-0440-A9DC-1C67338251AE}" type="presParOf" srcId="{9ADCDC4F-73F1-3340-8B95-FF6A40EC3D2C}" destId="{E5C00CDA-97E7-994C-913B-F4BBABF23B15}" srcOrd="0" destOrd="0" presId="urn:microsoft.com/office/officeart/2005/8/layout/lProcess3"/>
    <dgm:cxn modelId="{9EA2956C-13F7-3348-9CA7-15460D7D52A0}" type="presParOf" srcId="{9ADCDC4F-73F1-3340-8B95-FF6A40EC3D2C}" destId="{1FB4BB9C-F6C6-7145-A999-C1348EABD445}" srcOrd="1" destOrd="0" presId="urn:microsoft.com/office/officeart/2005/8/layout/lProcess3"/>
    <dgm:cxn modelId="{19C78107-F9C2-D547-9110-B154F35DECC2}" type="presParOf" srcId="{9ADCDC4F-73F1-3340-8B95-FF6A40EC3D2C}" destId="{D5122717-5777-4A40-AE06-48427A9124CA}" srcOrd="2" destOrd="0" presId="urn:microsoft.com/office/officeart/2005/8/layout/lProcess3"/>
    <dgm:cxn modelId="{438DCF62-9663-624C-87A1-3ADB8E85360E}" type="presParOf" srcId="{7E0CAF97-C6B6-2046-AFF4-947F206E49FD}" destId="{71289375-7483-2B4A-9AE5-3538B853348D}" srcOrd="5" destOrd="0" presId="urn:microsoft.com/office/officeart/2005/8/layout/lProcess3"/>
    <dgm:cxn modelId="{B9F29253-4FE3-E240-9C79-72944C053435}" type="presParOf" srcId="{7E0CAF97-C6B6-2046-AFF4-947F206E49FD}" destId="{3E6B5BF3-02FE-FA44-B4AF-3A450E2B611E}" srcOrd="6" destOrd="0" presId="urn:microsoft.com/office/officeart/2005/8/layout/lProcess3"/>
    <dgm:cxn modelId="{D69A46A7-413F-F64F-9948-E33E117D2767}" type="presParOf" srcId="{3E6B5BF3-02FE-FA44-B4AF-3A450E2B611E}" destId="{E2416076-3F6B-6349-A539-080CD51B72A9}" srcOrd="0" destOrd="0" presId="urn:microsoft.com/office/officeart/2005/8/layout/lProcess3"/>
    <dgm:cxn modelId="{8E59120F-8480-7A4E-8614-F735C42ED4C9}" type="presParOf" srcId="{3E6B5BF3-02FE-FA44-B4AF-3A450E2B611E}" destId="{41D71155-D090-D544-8543-F19221281672}" srcOrd="1" destOrd="0" presId="urn:microsoft.com/office/officeart/2005/8/layout/lProcess3"/>
    <dgm:cxn modelId="{98CBD601-CC0C-A245-B712-B844D1D83AF2}" type="presParOf" srcId="{3E6B5BF3-02FE-FA44-B4AF-3A450E2B611E}" destId="{BB3B743E-1042-8542-8E07-E77E2A648723}" srcOrd="2" destOrd="0" presId="urn:microsoft.com/office/officeart/2005/8/layout/lProcess3"/>
    <dgm:cxn modelId="{6EBC7D71-6781-E54D-8E8D-0C39D93A5128}" type="presParOf" srcId="{7E0CAF97-C6B6-2046-AFF4-947F206E49FD}" destId="{53567757-86C5-6D4B-94DD-F4011789CFDF}" srcOrd="7" destOrd="0" presId="urn:microsoft.com/office/officeart/2005/8/layout/lProcess3"/>
    <dgm:cxn modelId="{CF3E6F92-4325-474D-B7B5-9F5954BAEBD4}" type="presParOf" srcId="{7E0CAF97-C6B6-2046-AFF4-947F206E49FD}" destId="{F8EADDB8-83E2-744E-B7FB-530F979EBD7A}" srcOrd="8" destOrd="0" presId="urn:microsoft.com/office/officeart/2005/8/layout/lProcess3"/>
    <dgm:cxn modelId="{C067F5B7-0219-4745-9439-C0185C03D150}" type="presParOf" srcId="{F8EADDB8-83E2-744E-B7FB-530F979EBD7A}" destId="{0861DF68-80C6-3348-93BD-C8E6754184C6}" srcOrd="0" destOrd="0" presId="urn:microsoft.com/office/officeart/2005/8/layout/lProcess3"/>
    <dgm:cxn modelId="{D59BE25C-3AC3-1F41-83C0-E9C6CC798FAE}" type="presParOf" srcId="{F8EADDB8-83E2-744E-B7FB-530F979EBD7A}" destId="{357CB35F-8271-1742-83E2-15DEAD10E5DB}" srcOrd="1" destOrd="0" presId="urn:microsoft.com/office/officeart/2005/8/layout/lProcess3"/>
    <dgm:cxn modelId="{00CBDAD7-65BB-0047-876B-287B66CCC6D8}" type="presParOf" srcId="{F8EADDB8-83E2-744E-B7FB-530F979EBD7A}" destId="{CEB96203-90BB-994E-B787-2F719A06F0E6}" srcOrd="2" destOrd="0" presId="urn:microsoft.com/office/officeart/2005/8/layout/lProcess3"/>
    <dgm:cxn modelId="{0D1EB39D-6646-A346-A717-985A0AFEBF60}" type="presParOf" srcId="{7E0CAF97-C6B6-2046-AFF4-947F206E49FD}" destId="{3564B317-AFC0-C847-A334-7C86F7B7662F}" srcOrd="9" destOrd="0" presId="urn:microsoft.com/office/officeart/2005/8/layout/lProcess3"/>
    <dgm:cxn modelId="{C1F28644-EEFD-C445-9795-77DFA6CA9686}" type="presParOf" srcId="{7E0CAF97-C6B6-2046-AFF4-947F206E49FD}" destId="{C87CF45F-93FB-3946-BE8C-3311430872B1}" srcOrd="10" destOrd="0" presId="urn:microsoft.com/office/officeart/2005/8/layout/lProcess3"/>
    <dgm:cxn modelId="{8C3A6B98-7C5E-8543-90D6-112C57C3527C}" type="presParOf" srcId="{C87CF45F-93FB-3946-BE8C-3311430872B1}" destId="{756960D9-8B8E-B34E-9B78-38F11FA1FE88}" srcOrd="0" destOrd="0" presId="urn:microsoft.com/office/officeart/2005/8/layout/lProcess3"/>
    <dgm:cxn modelId="{DCDD2510-9290-D640-8CBB-106E1D2F55AF}" type="presParOf" srcId="{C87CF45F-93FB-3946-BE8C-3311430872B1}" destId="{30F58824-A849-DF41-AC97-70DD03095F06}" srcOrd="1" destOrd="0" presId="urn:microsoft.com/office/officeart/2005/8/layout/lProcess3"/>
    <dgm:cxn modelId="{6751DDE1-FD72-2147-802D-483C878195AB}" type="presParOf" srcId="{C87CF45F-93FB-3946-BE8C-3311430872B1}" destId="{55C60C89-909B-CB44-8AB1-67598E3A5F69}" srcOrd="2" destOrd="0" presId="urn:microsoft.com/office/officeart/2005/8/layout/lProcess3"/>
    <dgm:cxn modelId="{18A9A348-AA4C-3F43-8D13-EB67048C7185}" type="presParOf" srcId="{7E0CAF97-C6B6-2046-AFF4-947F206E49FD}" destId="{D75F264D-2556-C045-B327-3762D48D9367}" srcOrd="11" destOrd="0" presId="urn:microsoft.com/office/officeart/2005/8/layout/lProcess3"/>
    <dgm:cxn modelId="{3D3BB018-8BCC-4142-9D0E-5AE336C896A7}" type="presParOf" srcId="{7E0CAF97-C6B6-2046-AFF4-947F206E49FD}" destId="{0A0254AE-D52B-E049-8A86-722E47A120AE}" srcOrd="12" destOrd="0" presId="urn:microsoft.com/office/officeart/2005/8/layout/lProcess3"/>
    <dgm:cxn modelId="{A017408F-4BEA-0144-A18F-D27D28F0417F}" type="presParOf" srcId="{0A0254AE-D52B-E049-8A86-722E47A120AE}" destId="{278AFEEB-CC2B-5648-A9CD-55563591A848}" srcOrd="0" destOrd="0" presId="urn:microsoft.com/office/officeart/2005/8/layout/lProcess3"/>
    <dgm:cxn modelId="{5195FD6B-BFB1-4047-AB03-E507EFF8A1CD}" type="presParOf" srcId="{0A0254AE-D52B-E049-8A86-722E47A120AE}" destId="{E5C7509C-5FFA-AA45-860A-A86EC8A9BCFD}" srcOrd="1" destOrd="0" presId="urn:microsoft.com/office/officeart/2005/8/layout/lProcess3"/>
    <dgm:cxn modelId="{313CF481-A333-FA4A-AD33-F9C95105EA40}" type="presParOf" srcId="{0A0254AE-D52B-E049-8A86-722E47A120AE}" destId="{F4B42043-F3D6-634A-B93F-D8509DA0BE45}" srcOrd="2" destOrd="0" presId="urn:microsoft.com/office/officeart/2005/8/layout/lProcess3"/>
    <dgm:cxn modelId="{F6ECE901-B7B1-4343-B777-6AC4394A7FA9}" type="presParOf" srcId="{7E0CAF97-C6B6-2046-AFF4-947F206E49FD}" destId="{E6F45DB1-7B9D-C94C-8CF2-89560CD443B0}" srcOrd="13" destOrd="0" presId="urn:microsoft.com/office/officeart/2005/8/layout/lProcess3"/>
    <dgm:cxn modelId="{78FE4359-E37D-A24F-96ED-1010AC0714D7}" type="presParOf" srcId="{7E0CAF97-C6B6-2046-AFF4-947F206E49FD}" destId="{1D778AD3-B171-9D4C-A366-0E840ECD162F}" srcOrd="14" destOrd="0" presId="urn:microsoft.com/office/officeart/2005/8/layout/lProcess3"/>
    <dgm:cxn modelId="{F64F3FEE-849F-8F4A-B9F3-A2C892F05388}" type="presParOf" srcId="{1D778AD3-B171-9D4C-A366-0E840ECD162F}" destId="{1392C62A-42E6-FB42-B129-554B31D77AC0}" srcOrd="0" destOrd="0" presId="urn:microsoft.com/office/officeart/2005/8/layout/lProcess3"/>
    <dgm:cxn modelId="{52816678-3C80-584F-AA89-60578CC411E3}" type="presParOf" srcId="{1D778AD3-B171-9D4C-A366-0E840ECD162F}" destId="{250045C3-6BDF-784E-A0BF-3646AC8927AA}" srcOrd="1" destOrd="0" presId="urn:microsoft.com/office/officeart/2005/8/layout/lProcess3"/>
    <dgm:cxn modelId="{8C6C29C1-84CD-3C47-82EF-752474C17981}" type="presParOf" srcId="{1D778AD3-B171-9D4C-A366-0E840ECD162F}" destId="{7A3221B1-9D69-FC46-B384-3DE3A37F5E48}" srcOrd="2" destOrd="0" presId="urn:microsoft.com/office/officeart/2005/8/layout/lProcess3"/>
    <dgm:cxn modelId="{4B4FCB43-5291-1540-AD08-4D4FC4BD109D}" type="presParOf" srcId="{7E0CAF97-C6B6-2046-AFF4-947F206E49FD}" destId="{2946B9F8-1B9D-B943-BAE9-66A9A68A6169}" srcOrd="15" destOrd="0" presId="urn:microsoft.com/office/officeart/2005/8/layout/lProcess3"/>
    <dgm:cxn modelId="{9F661261-86E6-F445-BB8B-92F7EDF4918B}" type="presParOf" srcId="{7E0CAF97-C6B6-2046-AFF4-947F206E49FD}" destId="{8BD682C1-3A8D-EA4D-82B8-B0D8D9A48D51}" srcOrd="16" destOrd="0" presId="urn:microsoft.com/office/officeart/2005/8/layout/lProcess3"/>
    <dgm:cxn modelId="{D828D398-52AD-FA4C-93DC-572D4349C3A9}" type="presParOf" srcId="{8BD682C1-3A8D-EA4D-82B8-B0D8D9A48D51}" destId="{C2A41FCB-DA62-6444-9CE5-6EEDE3A03839}" srcOrd="0" destOrd="0" presId="urn:microsoft.com/office/officeart/2005/8/layout/lProcess3"/>
    <dgm:cxn modelId="{68ED1BA5-767A-0E44-91B7-F26F277566B9}" type="presParOf" srcId="{8BD682C1-3A8D-EA4D-82B8-B0D8D9A48D51}" destId="{CA89D181-17A7-F54E-9D36-8464A190917C}" srcOrd="1" destOrd="0" presId="urn:microsoft.com/office/officeart/2005/8/layout/lProcess3"/>
    <dgm:cxn modelId="{C3C392EE-CAF3-4548-A86F-6DE9D645C13E}" type="presParOf" srcId="{8BD682C1-3A8D-EA4D-82B8-B0D8D9A48D51}" destId="{818892CB-845A-0B48-9B97-CBDF250A0F42}" srcOrd="2" destOrd="0" presId="urn:microsoft.com/office/officeart/2005/8/layout/l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7DC65-A4FF-1A4B-B1FE-0F8B88270906}">
      <dsp:nvSpPr>
        <dsp:cNvPr id="0" name=""/>
        <dsp:cNvSpPr/>
      </dsp:nvSpPr>
      <dsp:spPr>
        <a:xfrm>
          <a:off x="118" y="259564"/>
          <a:ext cx="2100934" cy="485517"/>
        </a:xfrm>
        <a:prstGeom prst="chevron">
          <a:avLst/>
        </a:prstGeom>
        <a:solidFill>
          <a:srgbClr val="F295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10 de febrero de 2025</a:t>
          </a:r>
        </a:p>
      </dsp:txBody>
      <dsp:txXfrm>
        <a:off x="242877" y="259564"/>
        <a:ext cx="1615417" cy="485517"/>
      </dsp:txXfrm>
    </dsp:sp>
    <dsp:sp modelId="{81551C25-B875-024C-806D-988C1C648B6B}">
      <dsp:nvSpPr>
        <dsp:cNvPr id="0" name=""/>
        <dsp:cNvSpPr/>
      </dsp:nvSpPr>
      <dsp:spPr>
        <a:xfrm>
          <a:off x="1996566" y="259565"/>
          <a:ext cx="3879098" cy="485516"/>
        </a:xfrm>
        <a:prstGeom prst="chevron">
          <a:avLst/>
        </a:prstGeom>
        <a:solidFill>
          <a:srgbClr val="F4B56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Lineamientos ID- ISD</a:t>
          </a:r>
        </a:p>
      </dsp:txBody>
      <dsp:txXfrm>
        <a:off x="2239324" y="259565"/>
        <a:ext cx="3393582" cy="485516"/>
      </dsp:txXfrm>
    </dsp:sp>
    <dsp:sp modelId="{6BBF6A91-2967-A84F-A868-B7A9E28A29D3}">
      <dsp:nvSpPr>
        <dsp:cNvPr id="0" name=""/>
        <dsp:cNvSpPr/>
      </dsp:nvSpPr>
      <dsp:spPr>
        <a:xfrm>
          <a:off x="5782270" y="259565"/>
          <a:ext cx="3151404" cy="485516"/>
        </a:xfrm>
        <a:prstGeom prst="chevron">
          <a:avLst/>
        </a:prstGeom>
        <a:solidFill>
          <a:srgbClr val="F4B56C">
            <a:alpha val="56471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Modelos de ID e ISD</a:t>
          </a:r>
        </a:p>
      </dsp:txBody>
      <dsp:txXfrm>
        <a:off x="6025028" y="259565"/>
        <a:ext cx="2665888" cy="485516"/>
      </dsp:txXfrm>
    </dsp:sp>
    <dsp:sp modelId="{6B5DF77D-59AC-8645-953E-0300FB20E01C}">
      <dsp:nvSpPr>
        <dsp:cNvPr id="0" name=""/>
        <dsp:cNvSpPr/>
      </dsp:nvSpPr>
      <dsp:spPr>
        <a:xfrm>
          <a:off x="118" y="790091"/>
          <a:ext cx="2100934" cy="485517"/>
        </a:xfrm>
        <a:prstGeom prst="chevron">
          <a:avLst/>
        </a:prstGeom>
        <a:solidFill>
          <a:srgbClr val="28AC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27 de febrero de 2025</a:t>
          </a:r>
        </a:p>
      </dsp:txBody>
      <dsp:txXfrm>
        <a:off x="242877" y="790091"/>
        <a:ext cx="1615417" cy="485517"/>
      </dsp:txXfrm>
    </dsp:sp>
    <dsp:sp modelId="{6E57D92D-5C95-AE44-9952-27442BBB8E58}">
      <dsp:nvSpPr>
        <dsp:cNvPr id="0" name=""/>
        <dsp:cNvSpPr/>
      </dsp:nvSpPr>
      <dsp:spPr>
        <a:xfrm>
          <a:off x="1996566" y="790092"/>
          <a:ext cx="3879098" cy="485516"/>
        </a:xfrm>
        <a:prstGeom prst="chevron">
          <a:avLst/>
        </a:prstGeom>
        <a:solidFill>
          <a:srgbClr val="1FC07C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Reglamento Interior de la Secretaría de Salud</a:t>
          </a:r>
        </a:p>
      </dsp:txBody>
      <dsp:txXfrm>
        <a:off x="2239324" y="790092"/>
        <a:ext cx="3393582" cy="485516"/>
      </dsp:txXfrm>
    </dsp:sp>
    <dsp:sp modelId="{E5C00CDA-97E7-994C-913B-F4BBABF23B15}">
      <dsp:nvSpPr>
        <dsp:cNvPr id="0" name=""/>
        <dsp:cNvSpPr/>
      </dsp:nvSpPr>
      <dsp:spPr>
        <a:xfrm>
          <a:off x="118" y="1320618"/>
          <a:ext cx="2100934" cy="485517"/>
        </a:xfrm>
        <a:prstGeom prst="chevron">
          <a:avLst/>
        </a:prstGeom>
        <a:solidFill>
          <a:srgbClr val="61A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27 de marzo de 2025</a:t>
          </a:r>
        </a:p>
      </dsp:txBody>
      <dsp:txXfrm>
        <a:off x="242877" y="1320618"/>
        <a:ext cx="1615417" cy="485517"/>
      </dsp:txXfrm>
    </dsp:sp>
    <dsp:sp modelId="{D5122717-5777-4A40-AE06-48427A9124CA}">
      <dsp:nvSpPr>
        <dsp:cNvPr id="0" name=""/>
        <dsp:cNvSpPr/>
      </dsp:nvSpPr>
      <dsp:spPr>
        <a:xfrm>
          <a:off x="1996566" y="1320619"/>
          <a:ext cx="3879098" cy="485516"/>
        </a:xfrm>
        <a:prstGeom prst="chevron">
          <a:avLst/>
        </a:prstGeom>
        <a:solidFill>
          <a:srgbClr val="8BBDB2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Acuerdo de adscripción de las UA y OAD</a:t>
          </a:r>
        </a:p>
      </dsp:txBody>
      <dsp:txXfrm>
        <a:off x="2239324" y="1320619"/>
        <a:ext cx="3393582" cy="485516"/>
      </dsp:txXfrm>
    </dsp:sp>
    <dsp:sp modelId="{E2416076-3F6B-6349-A539-080CD51B72A9}">
      <dsp:nvSpPr>
        <dsp:cNvPr id="0" name=""/>
        <dsp:cNvSpPr/>
      </dsp:nvSpPr>
      <dsp:spPr>
        <a:xfrm>
          <a:off x="118" y="1851145"/>
          <a:ext cx="2100934" cy="485517"/>
        </a:xfrm>
        <a:prstGeom prst="chevron">
          <a:avLst/>
        </a:prstGeom>
        <a:solidFill>
          <a:srgbClr val="6E6E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29 de abril de 2025</a:t>
          </a:r>
        </a:p>
      </dsp:txBody>
      <dsp:txXfrm>
        <a:off x="242877" y="1851145"/>
        <a:ext cx="1615417" cy="485517"/>
      </dsp:txXfrm>
    </dsp:sp>
    <dsp:sp modelId="{BB3B743E-1042-8542-8E07-E77E2A648723}">
      <dsp:nvSpPr>
        <dsp:cNvPr id="0" name=""/>
        <dsp:cNvSpPr/>
      </dsp:nvSpPr>
      <dsp:spPr>
        <a:xfrm>
          <a:off x="1996566" y="1851146"/>
          <a:ext cx="3879098" cy="485516"/>
        </a:xfrm>
        <a:prstGeom prst="chevron">
          <a:avLst/>
        </a:prstGeom>
        <a:solidFill>
          <a:srgbClr val="8992C3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Lineamientos Generales aplicables a la gestión para resultados de los recursos públicos federales</a:t>
          </a:r>
        </a:p>
      </dsp:txBody>
      <dsp:txXfrm>
        <a:off x="2239324" y="1851146"/>
        <a:ext cx="3393582" cy="485516"/>
      </dsp:txXfrm>
    </dsp:sp>
    <dsp:sp modelId="{0861DF68-80C6-3348-93BD-C8E6754184C6}">
      <dsp:nvSpPr>
        <dsp:cNvPr id="0" name=""/>
        <dsp:cNvSpPr/>
      </dsp:nvSpPr>
      <dsp:spPr>
        <a:xfrm>
          <a:off x="118" y="2381672"/>
          <a:ext cx="2100934" cy="485517"/>
        </a:xfrm>
        <a:prstGeom prst="chevron">
          <a:avLst/>
        </a:prstGeom>
        <a:solidFill>
          <a:srgbClr val="A96D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5 de junio de 2025</a:t>
          </a:r>
        </a:p>
      </dsp:txBody>
      <dsp:txXfrm>
        <a:off x="242877" y="2381672"/>
        <a:ext cx="1615417" cy="485517"/>
      </dsp:txXfrm>
    </dsp:sp>
    <dsp:sp modelId="{CEB96203-90BB-994E-B787-2F719A06F0E6}">
      <dsp:nvSpPr>
        <dsp:cNvPr id="0" name=""/>
        <dsp:cNvSpPr/>
      </dsp:nvSpPr>
      <dsp:spPr>
        <a:xfrm>
          <a:off x="1996566" y="2381673"/>
          <a:ext cx="3879098" cy="485516"/>
        </a:xfrm>
        <a:prstGeom prst="chevron">
          <a:avLst/>
        </a:prstGeom>
        <a:solidFill>
          <a:srgbClr val="C48ABB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Estrategia de simplificación de la estructura programática 2026</a:t>
          </a:r>
        </a:p>
      </dsp:txBody>
      <dsp:txXfrm>
        <a:off x="2239324" y="2381673"/>
        <a:ext cx="3393582" cy="485516"/>
      </dsp:txXfrm>
    </dsp:sp>
    <dsp:sp modelId="{307BDA78-ED41-C144-A6C0-7C38051FD228}">
      <dsp:nvSpPr>
        <dsp:cNvPr id="0" name=""/>
        <dsp:cNvSpPr/>
      </dsp:nvSpPr>
      <dsp:spPr>
        <a:xfrm>
          <a:off x="5782270" y="2381673"/>
          <a:ext cx="3151404" cy="485516"/>
        </a:xfrm>
        <a:prstGeom prst="chevron">
          <a:avLst/>
        </a:prstGeom>
        <a:solidFill>
          <a:srgbClr val="C48ABB">
            <a:alpha val="72941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Estructura programática - Ramo 12</a:t>
          </a:r>
        </a:p>
      </dsp:txBody>
      <dsp:txXfrm>
        <a:off x="6025028" y="2381673"/>
        <a:ext cx="2665888" cy="485516"/>
      </dsp:txXfrm>
    </dsp:sp>
    <dsp:sp modelId="{756960D9-8B8E-B34E-9B78-38F11FA1FE88}">
      <dsp:nvSpPr>
        <dsp:cNvPr id="0" name=""/>
        <dsp:cNvSpPr/>
      </dsp:nvSpPr>
      <dsp:spPr>
        <a:xfrm>
          <a:off x="118" y="2912199"/>
          <a:ext cx="2100934" cy="485517"/>
        </a:xfrm>
        <a:prstGeom prst="chevron">
          <a:avLst/>
        </a:prstGeom>
        <a:solidFill>
          <a:srgbClr val="DF61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6 de junio de 2025</a:t>
          </a:r>
        </a:p>
      </dsp:txBody>
      <dsp:txXfrm>
        <a:off x="242877" y="2912199"/>
        <a:ext cx="1615417" cy="485517"/>
      </dsp:txXfrm>
    </dsp:sp>
    <dsp:sp modelId="{55C60C89-909B-CB44-8AB1-67598E3A5F69}">
      <dsp:nvSpPr>
        <dsp:cNvPr id="0" name=""/>
        <dsp:cNvSpPr/>
      </dsp:nvSpPr>
      <dsp:spPr>
        <a:xfrm>
          <a:off x="1996566" y="2912200"/>
          <a:ext cx="3879098" cy="485516"/>
        </a:xfrm>
        <a:prstGeom prst="chevron">
          <a:avLst/>
        </a:prstGeom>
        <a:solidFill>
          <a:srgbClr val="F57A98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Lineamientos PIPP 2026</a:t>
          </a:r>
        </a:p>
      </dsp:txBody>
      <dsp:txXfrm>
        <a:off x="2239324" y="2912200"/>
        <a:ext cx="3393582" cy="485516"/>
      </dsp:txXfrm>
    </dsp:sp>
    <dsp:sp modelId="{278AFEEB-CC2B-5648-A9CD-55563591A848}">
      <dsp:nvSpPr>
        <dsp:cNvPr id="0" name=""/>
        <dsp:cNvSpPr/>
      </dsp:nvSpPr>
      <dsp:spPr>
        <a:xfrm>
          <a:off x="118" y="3442726"/>
          <a:ext cx="2100934" cy="485517"/>
        </a:xfrm>
        <a:prstGeom prst="chevron">
          <a:avLst/>
        </a:prstGeom>
        <a:solidFill>
          <a:srgbClr val="90C4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13 de junio de 2025</a:t>
          </a:r>
        </a:p>
      </dsp:txBody>
      <dsp:txXfrm>
        <a:off x="242877" y="3442726"/>
        <a:ext cx="1615417" cy="485517"/>
      </dsp:txXfrm>
    </dsp:sp>
    <dsp:sp modelId="{F4B42043-F3D6-634A-B93F-D8509DA0BE45}">
      <dsp:nvSpPr>
        <dsp:cNvPr id="0" name=""/>
        <dsp:cNvSpPr/>
      </dsp:nvSpPr>
      <dsp:spPr>
        <a:xfrm>
          <a:off x="1996566" y="3442727"/>
          <a:ext cx="3879098" cy="485516"/>
        </a:xfrm>
        <a:prstGeom prst="chevron">
          <a:avLst/>
        </a:prstGeom>
        <a:solidFill>
          <a:srgbClr val="9DD64D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Acuerdo - Clasificación programática</a:t>
          </a:r>
        </a:p>
      </dsp:txBody>
      <dsp:txXfrm>
        <a:off x="2239324" y="3442727"/>
        <a:ext cx="3393582" cy="485516"/>
      </dsp:txXfrm>
    </dsp:sp>
    <dsp:sp modelId="{BFA69319-41FD-FE42-BC5C-3DFE680D56D6}">
      <dsp:nvSpPr>
        <dsp:cNvPr id="0" name=""/>
        <dsp:cNvSpPr/>
      </dsp:nvSpPr>
      <dsp:spPr>
        <a:xfrm>
          <a:off x="5782270" y="3442727"/>
          <a:ext cx="3151404" cy="485516"/>
        </a:xfrm>
        <a:prstGeom prst="chevron">
          <a:avLst/>
        </a:prstGeom>
        <a:solidFill>
          <a:srgbClr val="9DD64D">
            <a:alpha val="63922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Modalidades de los </a:t>
          </a:r>
          <a:r>
            <a:rPr lang="es-ES" sz="1100" b="0" kern="1200" dirty="0" err="1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Pp</a:t>
          </a:r>
          <a:endParaRPr lang="es-ES" sz="1100" b="0" kern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6025028" y="3442727"/>
        <a:ext cx="2665888" cy="485516"/>
      </dsp:txXfrm>
    </dsp:sp>
    <dsp:sp modelId="{1392C62A-42E6-FB42-B129-554B31D77AC0}">
      <dsp:nvSpPr>
        <dsp:cNvPr id="0" name=""/>
        <dsp:cNvSpPr/>
      </dsp:nvSpPr>
      <dsp:spPr>
        <a:xfrm>
          <a:off x="118" y="3973253"/>
          <a:ext cx="2100934" cy="485517"/>
        </a:xfrm>
        <a:prstGeom prst="chevron">
          <a:avLst/>
        </a:prstGeom>
        <a:solidFill>
          <a:srgbClr val="00B4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19 de junio</a:t>
          </a:r>
        </a:p>
      </dsp:txBody>
      <dsp:txXfrm>
        <a:off x="242877" y="3973253"/>
        <a:ext cx="1615417" cy="485517"/>
      </dsp:txXfrm>
    </dsp:sp>
    <dsp:sp modelId="{7A3221B1-9D69-FC46-B384-3DE3A37F5E48}">
      <dsp:nvSpPr>
        <dsp:cNvPr id="0" name=""/>
        <dsp:cNvSpPr/>
      </dsp:nvSpPr>
      <dsp:spPr>
        <a:xfrm>
          <a:off x="1996566" y="3973254"/>
          <a:ext cx="3879098" cy="485516"/>
        </a:xfrm>
        <a:prstGeom prst="chevron">
          <a:avLst/>
        </a:prstGeom>
        <a:solidFill>
          <a:srgbClr val="00D4C3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Reunión de presentación de la simplificación de programas presupuestarios </a:t>
          </a:r>
        </a:p>
      </dsp:txBody>
      <dsp:txXfrm>
        <a:off x="2239324" y="3973254"/>
        <a:ext cx="3393582" cy="485516"/>
      </dsp:txXfrm>
    </dsp:sp>
    <dsp:sp modelId="{C2A41FCB-DA62-6444-9CE5-6EEDE3A03839}">
      <dsp:nvSpPr>
        <dsp:cNvPr id="0" name=""/>
        <dsp:cNvSpPr/>
      </dsp:nvSpPr>
      <dsp:spPr>
        <a:xfrm>
          <a:off x="118" y="4503780"/>
          <a:ext cx="2100934" cy="485517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25 al 27 de junio de 2025</a:t>
          </a:r>
        </a:p>
      </dsp:txBody>
      <dsp:txXfrm>
        <a:off x="242877" y="4503780"/>
        <a:ext cx="1615417" cy="485517"/>
      </dsp:txXfrm>
    </dsp:sp>
    <dsp:sp modelId="{818892CB-845A-0B48-9B97-CBDF250A0F42}">
      <dsp:nvSpPr>
        <dsp:cNvPr id="0" name=""/>
        <dsp:cNvSpPr/>
      </dsp:nvSpPr>
      <dsp:spPr>
        <a:xfrm>
          <a:off x="1996566" y="4503781"/>
          <a:ext cx="3879098" cy="485516"/>
        </a:xfrm>
        <a:prstGeom prst="chevron">
          <a:avLst/>
        </a:prstGeom>
        <a:solidFill>
          <a:srgbClr val="BFBFBF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i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Oficio Circular No. DGPYP-032-2025</a:t>
          </a:r>
          <a:endParaRPr lang="es-ES" sz="1100" b="0" kern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2239324" y="4503781"/>
        <a:ext cx="3393582" cy="485516"/>
      </dsp:txXfrm>
    </dsp:sp>
    <dsp:sp modelId="{9D53D45D-8B49-974D-924A-0828A0D47C22}">
      <dsp:nvSpPr>
        <dsp:cNvPr id="0" name=""/>
        <dsp:cNvSpPr/>
      </dsp:nvSpPr>
      <dsp:spPr>
        <a:xfrm>
          <a:off x="5782270" y="4503781"/>
          <a:ext cx="3151404" cy="485516"/>
        </a:xfrm>
        <a:prstGeom prst="chevron">
          <a:avLst/>
        </a:prstGeom>
        <a:solidFill>
          <a:srgbClr val="D3D3D3">
            <a:alpha val="7451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i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Reuniones de acompañamiento para la simplificación de los Pp (DGPyP / DGED)</a:t>
          </a:r>
          <a:endParaRPr lang="es-ES" sz="1100" b="0" kern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6025028" y="4503781"/>
        <a:ext cx="2665888" cy="485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FA970-FD1C-EB44-BCBC-447E8881283E}">
      <dsp:nvSpPr>
        <dsp:cNvPr id="0" name=""/>
        <dsp:cNvSpPr/>
      </dsp:nvSpPr>
      <dsp:spPr>
        <a:xfrm>
          <a:off x="1369349" y="2709333"/>
          <a:ext cx="191742" cy="2557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71" y="0"/>
              </a:lnTo>
              <a:lnTo>
                <a:pt x="95871" y="2557542"/>
              </a:lnTo>
              <a:lnTo>
                <a:pt x="191742" y="25575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solidFill>
              <a:schemeClr val="tx1"/>
            </a:solidFill>
          </a:endParaRPr>
        </a:p>
      </dsp:txBody>
      <dsp:txXfrm>
        <a:off x="1401102" y="3923986"/>
        <a:ext cx="128235" cy="128235"/>
      </dsp:txXfrm>
    </dsp:sp>
    <dsp:sp modelId="{E627C3AF-4A0C-B640-879D-86DBF494CF4E}">
      <dsp:nvSpPr>
        <dsp:cNvPr id="0" name=""/>
        <dsp:cNvSpPr/>
      </dsp:nvSpPr>
      <dsp:spPr>
        <a:xfrm>
          <a:off x="1369349" y="2709333"/>
          <a:ext cx="191742" cy="2192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71" y="0"/>
              </a:lnTo>
              <a:lnTo>
                <a:pt x="95871" y="2192179"/>
              </a:lnTo>
              <a:lnTo>
                <a:pt x="191742" y="21921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>
            <a:solidFill>
              <a:schemeClr val="tx1"/>
            </a:solidFill>
          </a:endParaRPr>
        </a:p>
      </dsp:txBody>
      <dsp:txXfrm>
        <a:off x="1410206" y="3750409"/>
        <a:ext cx="110027" cy="110027"/>
      </dsp:txXfrm>
    </dsp:sp>
    <dsp:sp modelId="{B71C7F0A-0101-9148-972E-1F014A1B983C}">
      <dsp:nvSpPr>
        <dsp:cNvPr id="0" name=""/>
        <dsp:cNvSpPr/>
      </dsp:nvSpPr>
      <dsp:spPr>
        <a:xfrm>
          <a:off x="1369349" y="2709333"/>
          <a:ext cx="191742" cy="1826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71" y="0"/>
              </a:lnTo>
              <a:lnTo>
                <a:pt x="95871" y="1826815"/>
              </a:lnTo>
              <a:lnTo>
                <a:pt x="191742" y="18268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>
            <a:solidFill>
              <a:schemeClr val="tx1"/>
            </a:solidFill>
          </a:endParaRPr>
        </a:p>
      </dsp:txBody>
      <dsp:txXfrm>
        <a:off x="1419299" y="3576820"/>
        <a:ext cx="91842" cy="91842"/>
      </dsp:txXfrm>
    </dsp:sp>
    <dsp:sp modelId="{FE555E7D-1FFD-384A-9FBC-36EF9D835727}">
      <dsp:nvSpPr>
        <dsp:cNvPr id="0" name=""/>
        <dsp:cNvSpPr/>
      </dsp:nvSpPr>
      <dsp:spPr>
        <a:xfrm>
          <a:off x="1369349" y="2709333"/>
          <a:ext cx="191742" cy="1461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71" y="0"/>
              </a:lnTo>
              <a:lnTo>
                <a:pt x="95871" y="1461452"/>
              </a:lnTo>
              <a:lnTo>
                <a:pt x="191742" y="14614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1428371" y="3403210"/>
        <a:ext cx="73698" cy="73698"/>
      </dsp:txXfrm>
    </dsp:sp>
    <dsp:sp modelId="{A22B7174-F2BA-3D49-8B6C-A0E5F778F733}">
      <dsp:nvSpPr>
        <dsp:cNvPr id="0" name=""/>
        <dsp:cNvSpPr/>
      </dsp:nvSpPr>
      <dsp:spPr>
        <a:xfrm>
          <a:off x="1369349" y="2709333"/>
          <a:ext cx="191742" cy="1096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71" y="0"/>
              </a:lnTo>
              <a:lnTo>
                <a:pt x="95871" y="1096089"/>
              </a:lnTo>
              <a:lnTo>
                <a:pt x="191742" y="10960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1437402" y="3229559"/>
        <a:ext cx="55636" cy="55636"/>
      </dsp:txXfrm>
    </dsp:sp>
    <dsp:sp modelId="{92EACF22-01D4-DE47-8F47-1B7B9E4C1AD2}">
      <dsp:nvSpPr>
        <dsp:cNvPr id="0" name=""/>
        <dsp:cNvSpPr/>
      </dsp:nvSpPr>
      <dsp:spPr>
        <a:xfrm>
          <a:off x="1369349" y="2709333"/>
          <a:ext cx="191742" cy="730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71" y="0"/>
              </a:lnTo>
              <a:lnTo>
                <a:pt x="95871" y="730726"/>
              </a:lnTo>
              <a:lnTo>
                <a:pt x="191742" y="7307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1446333" y="3055810"/>
        <a:ext cx="37773" cy="37773"/>
      </dsp:txXfrm>
    </dsp:sp>
    <dsp:sp modelId="{B208DCCB-DE9D-0142-B742-36AAD278E3B5}">
      <dsp:nvSpPr>
        <dsp:cNvPr id="0" name=""/>
        <dsp:cNvSpPr/>
      </dsp:nvSpPr>
      <dsp:spPr>
        <a:xfrm>
          <a:off x="1369349" y="2709333"/>
          <a:ext cx="191742" cy="365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71" y="0"/>
              </a:lnTo>
              <a:lnTo>
                <a:pt x="95871" y="365363"/>
              </a:lnTo>
              <a:lnTo>
                <a:pt x="191742" y="3653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1454905" y="2881699"/>
        <a:ext cx="20631" cy="20631"/>
      </dsp:txXfrm>
    </dsp:sp>
    <dsp:sp modelId="{0C680CD3-D59F-F746-96E1-2A2C1BAA59D9}">
      <dsp:nvSpPr>
        <dsp:cNvPr id="0" name=""/>
        <dsp:cNvSpPr/>
      </dsp:nvSpPr>
      <dsp:spPr>
        <a:xfrm>
          <a:off x="1369349" y="2663613"/>
          <a:ext cx="191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174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1460426" y="2704539"/>
        <a:ext cx="9587" cy="9587"/>
      </dsp:txXfrm>
    </dsp:sp>
    <dsp:sp modelId="{A73660C9-8A72-3049-889A-B861DD70A708}">
      <dsp:nvSpPr>
        <dsp:cNvPr id="0" name=""/>
        <dsp:cNvSpPr/>
      </dsp:nvSpPr>
      <dsp:spPr>
        <a:xfrm>
          <a:off x="1369349" y="2343970"/>
          <a:ext cx="191742" cy="365363"/>
        </a:xfrm>
        <a:custGeom>
          <a:avLst/>
          <a:gdLst/>
          <a:ahLst/>
          <a:cxnLst/>
          <a:rect l="0" t="0" r="0" b="0"/>
          <a:pathLst>
            <a:path>
              <a:moveTo>
                <a:pt x="0" y="365363"/>
              </a:moveTo>
              <a:lnTo>
                <a:pt x="95871" y="365363"/>
              </a:lnTo>
              <a:lnTo>
                <a:pt x="95871" y="0"/>
              </a:lnTo>
              <a:lnTo>
                <a:pt x="19174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1454905" y="2516336"/>
        <a:ext cx="20631" cy="20631"/>
      </dsp:txXfrm>
    </dsp:sp>
    <dsp:sp modelId="{19E27AC7-48F0-5D46-975B-7AC8DA7464B2}">
      <dsp:nvSpPr>
        <dsp:cNvPr id="0" name=""/>
        <dsp:cNvSpPr/>
      </dsp:nvSpPr>
      <dsp:spPr>
        <a:xfrm>
          <a:off x="1369349" y="1978607"/>
          <a:ext cx="191742" cy="730726"/>
        </a:xfrm>
        <a:custGeom>
          <a:avLst/>
          <a:gdLst/>
          <a:ahLst/>
          <a:cxnLst/>
          <a:rect l="0" t="0" r="0" b="0"/>
          <a:pathLst>
            <a:path>
              <a:moveTo>
                <a:pt x="0" y="730726"/>
              </a:moveTo>
              <a:lnTo>
                <a:pt x="95871" y="730726"/>
              </a:lnTo>
              <a:lnTo>
                <a:pt x="95871" y="0"/>
              </a:lnTo>
              <a:lnTo>
                <a:pt x="19174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1446333" y="2325083"/>
        <a:ext cx="37773" cy="37773"/>
      </dsp:txXfrm>
    </dsp:sp>
    <dsp:sp modelId="{571C26A6-6B24-6A45-BD7D-2F9FE7D2AB3D}">
      <dsp:nvSpPr>
        <dsp:cNvPr id="0" name=""/>
        <dsp:cNvSpPr/>
      </dsp:nvSpPr>
      <dsp:spPr>
        <a:xfrm>
          <a:off x="1369349" y="1613243"/>
          <a:ext cx="191742" cy="1096089"/>
        </a:xfrm>
        <a:custGeom>
          <a:avLst/>
          <a:gdLst/>
          <a:ahLst/>
          <a:cxnLst/>
          <a:rect l="0" t="0" r="0" b="0"/>
          <a:pathLst>
            <a:path>
              <a:moveTo>
                <a:pt x="0" y="1096089"/>
              </a:moveTo>
              <a:lnTo>
                <a:pt x="95871" y="1096089"/>
              </a:lnTo>
              <a:lnTo>
                <a:pt x="95871" y="0"/>
              </a:lnTo>
              <a:lnTo>
                <a:pt x="19174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1437402" y="2133470"/>
        <a:ext cx="55636" cy="55636"/>
      </dsp:txXfrm>
    </dsp:sp>
    <dsp:sp modelId="{C19ACF9A-F869-9C40-826E-504C06C4AD1F}">
      <dsp:nvSpPr>
        <dsp:cNvPr id="0" name=""/>
        <dsp:cNvSpPr/>
      </dsp:nvSpPr>
      <dsp:spPr>
        <a:xfrm>
          <a:off x="1369349" y="1247880"/>
          <a:ext cx="191742" cy="1461452"/>
        </a:xfrm>
        <a:custGeom>
          <a:avLst/>
          <a:gdLst/>
          <a:ahLst/>
          <a:cxnLst/>
          <a:rect l="0" t="0" r="0" b="0"/>
          <a:pathLst>
            <a:path>
              <a:moveTo>
                <a:pt x="0" y="1461452"/>
              </a:moveTo>
              <a:lnTo>
                <a:pt x="95871" y="1461452"/>
              </a:lnTo>
              <a:lnTo>
                <a:pt x="95871" y="0"/>
              </a:lnTo>
              <a:lnTo>
                <a:pt x="19174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1428371" y="1941757"/>
        <a:ext cx="73698" cy="73698"/>
      </dsp:txXfrm>
    </dsp:sp>
    <dsp:sp modelId="{98AE6509-8B30-B24B-A159-989647F7F582}">
      <dsp:nvSpPr>
        <dsp:cNvPr id="0" name=""/>
        <dsp:cNvSpPr/>
      </dsp:nvSpPr>
      <dsp:spPr>
        <a:xfrm>
          <a:off x="1369349" y="882517"/>
          <a:ext cx="191742" cy="1826815"/>
        </a:xfrm>
        <a:custGeom>
          <a:avLst/>
          <a:gdLst/>
          <a:ahLst/>
          <a:cxnLst/>
          <a:rect l="0" t="0" r="0" b="0"/>
          <a:pathLst>
            <a:path>
              <a:moveTo>
                <a:pt x="0" y="1826815"/>
              </a:moveTo>
              <a:lnTo>
                <a:pt x="95871" y="1826815"/>
              </a:lnTo>
              <a:lnTo>
                <a:pt x="95871" y="0"/>
              </a:lnTo>
              <a:lnTo>
                <a:pt x="19174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>
            <a:solidFill>
              <a:schemeClr val="tx1"/>
            </a:solidFill>
          </a:endParaRPr>
        </a:p>
      </dsp:txBody>
      <dsp:txXfrm>
        <a:off x="1419299" y="1750004"/>
        <a:ext cx="91842" cy="91842"/>
      </dsp:txXfrm>
    </dsp:sp>
    <dsp:sp modelId="{AF0C644D-7183-0447-9703-7884E33A85CF}">
      <dsp:nvSpPr>
        <dsp:cNvPr id="0" name=""/>
        <dsp:cNvSpPr/>
      </dsp:nvSpPr>
      <dsp:spPr>
        <a:xfrm>
          <a:off x="1369349" y="517154"/>
          <a:ext cx="191742" cy="2192179"/>
        </a:xfrm>
        <a:custGeom>
          <a:avLst/>
          <a:gdLst/>
          <a:ahLst/>
          <a:cxnLst/>
          <a:rect l="0" t="0" r="0" b="0"/>
          <a:pathLst>
            <a:path>
              <a:moveTo>
                <a:pt x="0" y="2192179"/>
              </a:moveTo>
              <a:lnTo>
                <a:pt x="95871" y="2192179"/>
              </a:lnTo>
              <a:lnTo>
                <a:pt x="95871" y="0"/>
              </a:lnTo>
              <a:lnTo>
                <a:pt x="19174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>
            <a:solidFill>
              <a:schemeClr val="tx1"/>
            </a:solidFill>
          </a:endParaRPr>
        </a:p>
      </dsp:txBody>
      <dsp:txXfrm>
        <a:off x="1410206" y="1558230"/>
        <a:ext cx="110027" cy="110027"/>
      </dsp:txXfrm>
    </dsp:sp>
    <dsp:sp modelId="{7DB93FBB-177E-6740-A170-21EB81242FEA}">
      <dsp:nvSpPr>
        <dsp:cNvPr id="0" name=""/>
        <dsp:cNvSpPr/>
      </dsp:nvSpPr>
      <dsp:spPr>
        <a:xfrm>
          <a:off x="1369349" y="151791"/>
          <a:ext cx="191742" cy="2557542"/>
        </a:xfrm>
        <a:custGeom>
          <a:avLst/>
          <a:gdLst/>
          <a:ahLst/>
          <a:cxnLst/>
          <a:rect l="0" t="0" r="0" b="0"/>
          <a:pathLst>
            <a:path>
              <a:moveTo>
                <a:pt x="0" y="2557542"/>
              </a:moveTo>
              <a:lnTo>
                <a:pt x="95871" y="2557542"/>
              </a:lnTo>
              <a:lnTo>
                <a:pt x="95871" y="0"/>
              </a:lnTo>
              <a:lnTo>
                <a:pt x="19174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solidFill>
              <a:schemeClr val="tx1"/>
            </a:solidFill>
          </a:endParaRPr>
        </a:p>
      </dsp:txBody>
      <dsp:txXfrm>
        <a:off x="1401102" y="1366444"/>
        <a:ext cx="128235" cy="128235"/>
      </dsp:txXfrm>
    </dsp:sp>
    <dsp:sp modelId="{A064C364-B2C6-5E43-94BB-DD73C309D976}">
      <dsp:nvSpPr>
        <dsp:cNvPr id="0" name=""/>
        <dsp:cNvSpPr/>
      </dsp:nvSpPr>
      <dsp:spPr>
        <a:xfrm rot="16200000">
          <a:off x="-1221829" y="2563188"/>
          <a:ext cx="4890067" cy="292290"/>
        </a:xfrm>
        <a:prstGeom prst="rect">
          <a:avLst/>
        </a:prstGeom>
        <a:solidFill>
          <a:srgbClr val="00998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bg1"/>
              </a:solidFill>
            </a:rPr>
            <a:t>Estrategia de simplificación de la estructura programática 2026</a:t>
          </a:r>
        </a:p>
      </dsp:txBody>
      <dsp:txXfrm>
        <a:off x="-1221829" y="2563188"/>
        <a:ext cx="4890067" cy="292290"/>
      </dsp:txXfrm>
    </dsp:sp>
    <dsp:sp modelId="{3AA2CCB6-B481-3D48-AB52-F3D92812A824}">
      <dsp:nvSpPr>
        <dsp:cNvPr id="0" name=""/>
        <dsp:cNvSpPr/>
      </dsp:nvSpPr>
      <dsp:spPr>
        <a:xfrm>
          <a:off x="1561091" y="5645"/>
          <a:ext cx="5489849" cy="292290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1050" b="1" kern="1200">
              <a:solidFill>
                <a:schemeClr val="tx1"/>
              </a:solidFill>
            </a:rPr>
            <a:t>B009 – Producción de reactivos, vacunas y otros dispositivos médicos estratégicos</a:t>
          </a:r>
          <a:endParaRPr lang="es-ES" sz="1050" b="1" kern="1200" dirty="0">
            <a:solidFill>
              <a:schemeClr val="tx1"/>
            </a:solidFill>
          </a:endParaRPr>
        </a:p>
      </dsp:txBody>
      <dsp:txXfrm>
        <a:off x="1561091" y="5645"/>
        <a:ext cx="5489849" cy="292290"/>
      </dsp:txXfrm>
    </dsp:sp>
    <dsp:sp modelId="{EDE0FE29-F56F-B440-91DE-BB45E4CCB846}">
      <dsp:nvSpPr>
        <dsp:cNvPr id="0" name=""/>
        <dsp:cNvSpPr/>
      </dsp:nvSpPr>
      <dsp:spPr>
        <a:xfrm>
          <a:off x="1561091" y="371009"/>
          <a:ext cx="5489849" cy="292290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1050" b="1" kern="1200">
              <a:solidFill>
                <a:schemeClr val="tx1"/>
              </a:solidFill>
            </a:rPr>
            <a:t>E031 – Servicios de atención a la salud</a:t>
          </a:r>
          <a:endParaRPr lang="es-ES" sz="1050" b="1" kern="1200" dirty="0">
            <a:solidFill>
              <a:schemeClr val="tx1"/>
            </a:solidFill>
          </a:endParaRPr>
        </a:p>
      </dsp:txBody>
      <dsp:txXfrm>
        <a:off x="1561091" y="371009"/>
        <a:ext cx="5489849" cy="292290"/>
      </dsp:txXfrm>
    </dsp:sp>
    <dsp:sp modelId="{DAC296AB-3F24-3243-AF0A-3C0100C4670F}">
      <dsp:nvSpPr>
        <dsp:cNvPr id="0" name=""/>
        <dsp:cNvSpPr/>
      </dsp:nvSpPr>
      <dsp:spPr>
        <a:xfrm>
          <a:off x="1561091" y="736372"/>
          <a:ext cx="5489849" cy="292290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1050" b="1" kern="1200">
              <a:solidFill>
                <a:schemeClr val="tx1"/>
              </a:solidFill>
            </a:rPr>
            <a:t>E032 – Servicios de prevención y atención contra las adicciones</a:t>
          </a:r>
          <a:endParaRPr lang="es-ES" sz="1050" b="1" kern="1200" dirty="0">
            <a:solidFill>
              <a:schemeClr val="tx1"/>
            </a:solidFill>
          </a:endParaRPr>
        </a:p>
      </dsp:txBody>
      <dsp:txXfrm>
        <a:off x="1561091" y="736372"/>
        <a:ext cx="5489849" cy="292290"/>
      </dsp:txXfrm>
    </dsp:sp>
    <dsp:sp modelId="{637F2AF9-DB19-C448-979A-E17E90CE5008}">
      <dsp:nvSpPr>
        <dsp:cNvPr id="0" name=""/>
        <dsp:cNvSpPr/>
      </dsp:nvSpPr>
      <dsp:spPr>
        <a:xfrm>
          <a:off x="1561091" y="1101735"/>
          <a:ext cx="5489849" cy="292290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1050" b="1" kern="1200">
              <a:solidFill>
                <a:schemeClr val="tx1"/>
              </a:solidFill>
            </a:rPr>
            <a:t>E033 – Servicios de vacunación</a:t>
          </a:r>
          <a:endParaRPr lang="es-ES" sz="1050" b="1" kern="1200" dirty="0">
            <a:solidFill>
              <a:schemeClr val="tx1"/>
            </a:solidFill>
          </a:endParaRPr>
        </a:p>
      </dsp:txBody>
      <dsp:txXfrm>
        <a:off x="1561091" y="1101735"/>
        <a:ext cx="5489849" cy="292290"/>
      </dsp:txXfrm>
    </dsp:sp>
    <dsp:sp modelId="{82A62BF4-4F8C-5046-A41A-368305E564E9}">
      <dsp:nvSpPr>
        <dsp:cNvPr id="0" name=""/>
        <dsp:cNvSpPr/>
      </dsp:nvSpPr>
      <dsp:spPr>
        <a:xfrm>
          <a:off x="1561091" y="1467098"/>
          <a:ext cx="5489849" cy="292290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1050" b="1" kern="1200" dirty="0">
              <a:solidFill>
                <a:schemeClr val="tx1"/>
              </a:solidFill>
            </a:rPr>
            <a:t>E034 – Servicios de protección y asistencia social integral</a:t>
          </a:r>
        </a:p>
      </dsp:txBody>
      <dsp:txXfrm>
        <a:off x="1561091" y="1467098"/>
        <a:ext cx="5489849" cy="292290"/>
      </dsp:txXfrm>
    </dsp:sp>
    <dsp:sp modelId="{810F1F6F-3134-D540-AE93-4EF18F5DEC2E}">
      <dsp:nvSpPr>
        <dsp:cNvPr id="0" name=""/>
        <dsp:cNvSpPr/>
      </dsp:nvSpPr>
      <dsp:spPr>
        <a:xfrm>
          <a:off x="1561091" y="1832461"/>
          <a:ext cx="5489849" cy="292290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1050" b="1" kern="1200" dirty="0">
              <a:solidFill>
                <a:schemeClr val="tx1"/>
              </a:solidFill>
            </a:rPr>
            <a:t>G012 – Protección contra riesgos sanitarios y regulación sanitaria en establecimientos médicos</a:t>
          </a:r>
        </a:p>
      </dsp:txBody>
      <dsp:txXfrm>
        <a:off x="1561091" y="1832461"/>
        <a:ext cx="5489849" cy="292290"/>
      </dsp:txXfrm>
    </dsp:sp>
    <dsp:sp modelId="{27384169-D91A-794D-94CA-0B0CB133726A}">
      <dsp:nvSpPr>
        <dsp:cNvPr id="0" name=""/>
        <dsp:cNvSpPr/>
      </dsp:nvSpPr>
      <dsp:spPr>
        <a:xfrm>
          <a:off x="1561091" y="2197825"/>
          <a:ext cx="5489849" cy="292290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1050" b="1" kern="1200">
              <a:solidFill>
                <a:schemeClr val="tx1"/>
              </a:solidFill>
            </a:rPr>
            <a:t>K006 – Infraestructura integral para el derecho a la salud</a:t>
          </a:r>
          <a:endParaRPr lang="es-ES" sz="1050" b="1" kern="1200" dirty="0">
            <a:solidFill>
              <a:schemeClr val="tx1"/>
            </a:solidFill>
          </a:endParaRPr>
        </a:p>
      </dsp:txBody>
      <dsp:txXfrm>
        <a:off x="1561091" y="2197825"/>
        <a:ext cx="5489849" cy="292290"/>
      </dsp:txXfrm>
    </dsp:sp>
    <dsp:sp modelId="{6FBB325B-051C-0A4C-93CA-7E686CB165AA}">
      <dsp:nvSpPr>
        <dsp:cNvPr id="0" name=""/>
        <dsp:cNvSpPr/>
      </dsp:nvSpPr>
      <dsp:spPr>
        <a:xfrm>
          <a:off x="1561091" y="2563188"/>
          <a:ext cx="5489849" cy="292290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1050" b="1" kern="1200">
              <a:solidFill>
                <a:schemeClr val="tx1"/>
              </a:solidFill>
            </a:rPr>
            <a:t>M001 – Actividades de apoyo administrativo</a:t>
          </a:r>
          <a:endParaRPr lang="es-ES" sz="1050" b="1" kern="1200" dirty="0">
            <a:solidFill>
              <a:schemeClr val="tx1"/>
            </a:solidFill>
          </a:endParaRPr>
        </a:p>
      </dsp:txBody>
      <dsp:txXfrm>
        <a:off x="1561091" y="2563188"/>
        <a:ext cx="5489849" cy="292290"/>
      </dsp:txXfrm>
    </dsp:sp>
    <dsp:sp modelId="{6D464363-4F8A-CC46-ABC8-29D730E0C725}">
      <dsp:nvSpPr>
        <dsp:cNvPr id="0" name=""/>
        <dsp:cNvSpPr/>
      </dsp:nvSpPr>
      <dsp:spPr>
        <a:xfrm>
          <a:off x="1561091" y="2928551"/>
          <a:ext cx="5489849" cy="292290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1050" b="1" kern="1200">
              <a:solidFill>
                <a:schemeClr val="tx1"/>
              </a:solidFill>
            </a:rPr>
            <a:t>O001 – Actividades de apoyo a la función pública y buen gobierno</a:t>
          </a:r>
          <a:endParaRPr lang="es-ES" sz="1050" b="1" kern="1200" dirty="0">
            <a:solidFill>
              <a:schemeClr val="tx1"/>
            </a:solidFill>
          </a:endParaRPr>
        </a:p>
      </dsp:txBody>
      <dsp:txXfrm>
        <a:off x="1561091" y="2928551"/>
        <a:ext cx="5489849" cy="292290"/>
      </dsp:txXfrm>
    </dsp:sp>
    <dsp:sp modelId="{CCEF0856-18F6-2C4F-946B-4CDBC4D21169}">
      <dsp:nvSpPr>
        <dsp:cNvPr id="0" name=""/>
        <dsp:cNvSpPr/>
      </dsp:nvSpPr>
      <dsp:spPr>
        <a:xfrm>
          <a:off x="1561091" y="3293914"/>
          <a:ext cx="5489849" cy="292290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1050" b="1" kern="1200">
              <a:solidFill>
                <a:schemeClr val="tx1"/>
              </a:solidFill>
            </a:rPr>
            <a:t>P027 – Rectoría del Sistema Nacional de Salud</a:t>
          </a:r>
          <a:endParaRPr lang="es-ES" sz="1050" b="1" kern="1200" dirty="0">
            <a:solidFill>
              <a:schemeClr val="tx1"/>
            </a:solidFill>
          </a:endParaRPr>
        </a:p>
      </dsp:txBody>
      <dsp:txXfrm>
        <a:off x="1561091" y="3293914"/>
        <a:ext cx="5489849" cy="292290"/>
      </dsp:txXfrm>
    </dsp:sp>
    <dsp:sp modelId="{5869F597-C059-D442-B799-31A4CD924770}">
      <dsp:nvSpPr>
        <dsp:cNvPr id="0" name=""/>
        <dsp:cNvSpPr/>
      </dsp:nvSpPr>
      <dsp:spPr>
        <a:xfrm>
          <a:off x="1561091" y="3659277"/>
          <a:ext cx="5489849" cy="292290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1050" b="1" kern="1200">
              <a:solidFill>
                <a:schemeClr val="tx1"/>
              </a:solidFill>
            </a:rPr>
            <a:t>P028 – Política de prevención y control de enfermedades</a:t>
          </a:r>
          <a:endParaRPr lang="es-ES" sz="1050" b="1" kern="1200" dirty="0">
            <a:solidFill>
              <a:schemeClr val="tx1"/>
            </a:solidFill>
          </a:endParaRPr>
        </a:p>
      </dsp:txBody>
      <dsp:txXfrm>
        <a:off x="1561091" y="3659277"/>
        <a:ext cx="5489849" cy="292290"/>
      </dsp:txXfrm>
    </dsp:sp>
    <dsp:sp modelId="{A31AC339-05FD-5746-B55B-B3A1FFAF70E4}">
      <dsp:nvSpPr>
        <dsp:cNvPr id="0" name=""/>
        <dsp:cNvSpPr/>
      </dsp:nvSpPr>
      <dsp:spPr>
        <a:xfrm>
          <a:off x="1561091" y="4024640"/>
          <a:ext cx="5489849" cy="292290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1050" b="1" kern="1200">
              <a:solidFill>
                <a:schemeClr val="tx1"/>
              </a:solidFill>
            </a:rPr>
            <a:t>P029 – Política en Salud Materna, Sexual y Reproductiva</a:t>
          </a:r>
          <a:endParaRPr lang="es-ES" sz="1050" b="1" kern="1200" dirty="0">
            <a:solidFill>
              <a:schemeClr val="tx1"/>
            </a:solidFill>
          </a:endParaRPr>
        </a:p>
      </dsp:txBody>
      <dsp:txXfrm>
        <a:off x="1561091" y="4024640"/>
        <a:ext cx="5489849" cy="292290"/>
      </dsp:txXfrm>
    </dsp:sp>
    <dsp:sp modelId="{9D243617-F75A-474D-AF11-F72CC2451C53}">
      <dsp:nvSpPr>
        <dsp:cNvPr id="0" name=""/>
        <dsp:cNvSpPr/>
      </dsp:nvSpPr>
      <dsp:spPr>
        <a:xfrm>
          <a:off x="1561091" y="4390004"/>
          <a:ext cx="5489849" cy="292290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1050" b="1" kern="1200">
              <a:solidFill>
                <a:schemeClr val="tx1"/>
              </a:solidFill>
            </a:rPr>
            <a:t>Q008 – Investigación, desarrollo tecnológico y formación en salud</a:t>
          </a:r>
          <a:endParaRPr lang="es-ES" sz="1050" b="1" kern="1200" dirty="0">
            <a:solidFill>
              <a:schemeClr val="tx1"/>
            </a:solidFill>
          </a:endParaRPr>
        </a:p>
      </dsp:txBody>
      <dsp:txXfrm>
        <a:off x="1561091" y="4390004"/>
        <a:ext cx="5489849" cy="292290"/>
      </dsp:txXfrm>
    </dsp:sp>
    <dsp:sp modelId="{95DC4BBE-2EED-C441-802E-788EE70148F3}">
      <dsp:nvSpPr>
        <dsp:cNvPr id="0" name=""/>
        <dsp:cNvSpPr/>
      </dsp:nvSpPr>
      <dsp:spPr>
        <a:xfrm>
          <a:off x="1561091" y="4755367"/>
          <a:ext cx="5489849" cy="292290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1050" b="1" kern="1200" dirty="0">
              <a:solidFill>
                <a:schemeClr val="tx1"/>
              </a:solidFill>
            </a:rPr>
            <a:t>S039 – Programa de Atención a Personas con Discapacidad</a:t>
          </a:r>
        </a:p>
      </dsp:txBody>
      <dsp:txXfrm>
        <a:off x="1561091" y="4755367"/>
        <a:ext cx="5489849" cy="292290"/>
      </dsp:txXfrm>
    </dsp:sp>
    <dsp:sp modelId="{596A0C7D-EE32-2D40-997D-756B316FE5AC}">
      <dsp:nvSpPr>
        <dsp:cNvPr id="0" name=""/>
        <dsp:cNvSpPr/>
      </dsp:nvSpPr>
      <dsp:spPr>
        <a:xfrm>
          <a:off x="1561091" y="5120730"/>
          <a:ext cx="5489849" cy="292290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1050" b="1" kern="1200">
              <a:solidFill>
                <a:schemeClr val="tx1"/>
              </a:solidFill>
            </a:rPr>
            <a:t>U012 – Fortalecimiento de los Servicios Estatales de Salud</a:t>
          </a:r>
          <a:endParaRPr lang="es-ES" sz="1050" b="1" kern="1200" dirty="0">
            <a:solidFill>
              <a:schemeClr val="tx1"/>
            </a:solidFill>
          </a:endParaRPr>
        </a:p>
      </dsp:txBody>
      <dsp:txXfrm>
        <a:off x="1561091" y="5120730"/>
        <a:ext cx="5489849" cy="2922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85660-0E6A-5D49-AF8C-547E9B0D10CF}">
      <dsp:nvSpPr>
        <dsp:cNvPr id="0" name=""/>
        <dsp:cNvSpPr/>
      </dsp:nvSpPr>
      <dsp:spPr>
        <a:xfrm rot="5400000">
          <a:off x="-216128" y="219996"/>
          <a:ext cx="1440856" cy="1008599"/>
        </a:xfrm>
        <a:prstGeom prst="chevron">
          <a:avLst/>
        </a:prstGeom>
        <a:solidFill>
          <a:srgbClr val="F6362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solidFill>
                <a:schemeClr val="bg1"/>
              </a:solidFill>
            </a:rPr>
            <a:t>Primera revisión</a:t>
          </a:r>
        </a:p>
      </dsp:txBody>
      <dsp:txXfrm rot="-5400000">
        <a:off x="1" y="508168"/>
        <a:ext cx="1008599" cy="432257"/>
      </dsp:txXfrm>
    </dsp:sp>
    <dsp:sp modelId="{68791F2B-E2B0-8B48-AE85-4A91575A847E}">
      <dsp:nvSpPr>
        <dsp:cNvPr id="0" name=""/>
        <dsp:cNvSpPr/>
      </dsp:nvSpPr>
      <dsp:spPr>
        <a:xfrm rot="5400000">
          <a:off x="3812493" y="-2800025"/>
          <a:ext cx="936556" cy="6544344"/>
        </a:xfrm>
        <a:prstGeom prst="round2SameRect">
          <a:avLst/>
        </a:prstGeom>
        <a:solidFill>
          <a:srgbClr val="F63627">
            <a:alpha val="73333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>
              <a:solidFill>
                <a:schemeClr val="bg1"/>
              </a:solidFill>
            </a:rPr>
            <a:t>Del 1 al 10 de julio de 2025</a:t>
          </a:r>
        </a:p>
      </dsp:txBody>
      <dsp:txXfrm rot="-5400000">
        <a:off x="1008600" y="49587"/>
        <a:ext cx="6498625" cy="845118"/>
      </dsp:txXfrm>
    </dsp:sp>
    <dsp:sp modelId="{E93F65DA-495D-6044-91AE-A0D87EE6AF68}">
      <dsp:nvSpPr>
        <dsp:cNvPr id="0" name=""/>
        <dsp:cNvSpPr/>
      </dsp:nvSpPr>
      <dsp:spPr>
        <a:xfrm rot="5400000">
          <a:off x="-216128" y="1464872"/>
          <a:ext cx="1440856" cy="1008599"/>
        </a:xfrm>
        <a:prstGeom prst="chevron">
          <a:avLst/>
        </a:prstGeom>
        <a:solidFill>
          <a:srgbClr val="FDC34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solidFill>
                <a:schemeClr val="tx1"/>
              </a:solidFill>
            </a:rPr>
            <a:t>Revisión final</a:t>
          </a:r>
        </a:p>
      </dsp:txBody>
      <dsp:txXfrm rot="-5400000">
        <a:off x="1" y="1753044"/>
        <a:ext cx="1008599" cy="432257"/>
      </dsp:txXfrm>
    </dsp:sp>
    <dsp:sp modelId="{E1E55B6B-3EB3-174A-81D0-EB11991F9050}">
      <dsp:nvSpPr>
        <dsp:cNvPr id="0" name=""/>
        <dsp:cNvSpPr/>
      </dsp:nvSpPr>
      <dsp:spPr>
        <a:xfrm rot="5400000">
          <a:off x="3812493" y="-1555149"/>
          <a:ext cx="936556" cy="6544344"/>
        </a:xfrm>
        <a:prstGeom prst="round2SameRect">
          <a:avLst/>
        </a:prstGeom>
        <a:solidFill>
          <a:srgbClr val="FDC346">
            <a:alpha val="74118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/>
            <a:t>Del 21 al 30 de julio de 2025 </a:t>
          </a:r>
        </a:p>
      </dsp:txBody>
      <dsp:txXfrm rot="-5400000">
        <a:off x="1008600" y="1294463"/>
        <a:ext cx="6498625" cy="845118"/>
      </dsp:txXfrm>
    </dsp:sp>
    <dsp:sp modelId="{5E4ABE4E-E3BF-844D-871B-9994B416BCE0}">
      <dsp:nvSpPr>
        <dsp:cNvPr id="0" name=""/>
        <dsp:cNvSpPr/>
      </dsp:nvSpPr>
      <dsp:spPr>
        <a:xfrm rot="5400000">
          <a:off x="-216128" y="2709748"/>
          <a:ext cx="1440856" cy="1008599"/>
        </a:xfrm>
        <a:prstGeom prst="chevron">
          <a:avLst/>
        </a:prstGeom>
        <a:solidFill>
          <a:srgbClr val="FA714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solidFill>
                <a:schemeClr val="bg1"/>
              </a:solidFill>
            </a:rPr>
            <a:t>Formalización en el sistema PIPP</a:t>
          </a:r>
        </a:p>
      </dsp:txBody>
      <dsp:txXfrm rot="-5400000">
        <a:off x="1" y="2997920"/>
        <a:ext cx="1008599" cy="432257"/>
      </dsp:txXfrm>
    </dsp:sp>
    <dsp:sp modelId="{38A6B5C8-2B49-694F-A193-A0D3BCBF4A8A}">
      <dsp:nvSpPr>
        <dsp:cNvPr id="0" name=""/>
        <dsp:cNvSpPr/>
      </dsp:nvSpPr>
      <dsp:spPr>
        <a:xfrm rot="5400000">
          <a:off x="3812247" y="-310027"/>
          <a:ext cx="937049" cy="6544344"/>
        </a:xfrm>
        <a:prstGeom prst="round2SameRect">
          <a:avLst/>
        </a:prstGeom>
        <a:solidFill>
          <a:srgbClr val="FA714A">
            <a:alpha val="7568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>
              <a:solidFill>
                <a:schemeClr val="bg1"/>
              </a:solidFill>
            </a:rPr>
            <a:t>A más tardar el 15 de agosto de 2025</a:t>
          </a:r>
        </a:p>
      </dsp:txBody>
      <dsp:txXfrm rot="-5400000">
        <a:off x="1008600" y="2539363"/>
        <a:ext cx="6498601" cy="845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CE86B-7CA2-A341-9216-5FC5CDA92359}">
      <dsp:nvSpPr>
        <dsp:cNvPr id="0" name=""/>
        <dsp:cNvSpPr/>
      </dsp:nvSpPr>
      <dsp:spPr>
        <a:xfrm>
          <a:off x="427" y="1131580"/>
          <a:ext cx="1294655" cy="647327"/>
        </a:xfrm>
        <a:prstGeom prst="roundRect">
          <a:avLst>
            <a:gd name="adj" fmla="val 10000"/>
          </a:avLst>
        </a:prstGeom>
        <a:solidFill>
          <a:srgbClr val="27A2A6"/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Diagnóstico</a:t>
          </a:r>
        </a:p>
      </dsp:txBody>
      <dsp:txXfrm>
        <a:off x="19387" y="1150540"/>
        <a:ext cx="1256735" cy="609407"/>
      </dsp:txXfrm>
    </dsp:sp>
    <dsp:sp modelId="{34A071AA-48A0-4F48-90CA-D8290A83EE71}">
      <dsp:nvSpPr>
        <dsp:cNvPr id="0" name=""/>
        <dsp:cNvSpPr/>
      </dsp:nvSpPr>
      <dsp:spPr>
        <a:xfrm rot="19457599">
          <a:off x="1235140" y="1249120"/>
          <a:ext cx="637749" cy="40034"/>
        </a:xfrm>
        <a:custGeom>
          <a:avLst/>
          <a:gdLst/>
          <a:ahLst/>
          <a:cxnLst/>
          <a:rect l="0" t="0" r="0" b="0"/>
          <a:pathLst>
            <a:path>
              <a:moveTo>
                <a:pt x="0" y="20017"/>
              </a:moveTo>
              <a:lnTo>
                <a:pt x="637749" y="200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1538071" y="1253193"/>
        <a:ext cx="31887" cy="31887"/>
      </dsp:txXfrm>
    </dsp:sp>
    <dsp:sp modelId="{DB8FB3BC-AB96-564C-8005-616CB03A1904}">
      <dsp:nvSpPr>
        <dsp:cNvPr id="0" name=""/>
        <dsp:cNvSpPr/>
      </dsp:nvSpPr>
      <dsp:spPr>
        <a:xfrm>
          <a:off x="1812946" y="759366"/>
          <a:ext cx="1294655" cy="647327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35D1D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Ampliado</a:t>
          </a:r>
        </a:p>
      </dsp:txBody>
      <dsp:txXfrm>
        <a:off x="1831906" y="778326"/>
        <a:ext cx="1256735" cy="609407"/>
      </dsp:txXfrm>
    </dsp:sp>
    <dsp:sp modelId="{E3EAE631-8A4C-9E42-A3F0-CCB8EC561A0F}">
      <dsp:nvSpPr>
        <dsp:cNvPr id="0" name=""/>
        <dsp:cNvSpPr/>
      </dsp:nvSpPr>
      <dsp:spPr>
        <a:xfrm>
          <a:off x="3107602" y="1063013"/>
          <a:ext cx="517862" cy="40034"/>
        </a:xfrm>
        <a:custGeom>
          <a:avLst/>
          <a:gdLst/>
          <a:ahLst/>
          <a:cxnLst/>
          <a:rect l="0" t="0" r="0" b="0"/>
          <a:pathLst>
            <a:path>
              <a:moveTo>
                <a:pt x="0" y="20017"/>
              </a:moveTo>
              <a:lnTo>
                <a:pt x="517862" y="200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3353586" y="1070084"/>
        <a:ext cx="25893" cy="25893"/>
      </dsp:txXfrm>
    </dsp:sp>
    <dsp:sp modelId="{26F7EF58-DA16-8E46-92DD-033CDE3CF6D1}">
      <dsp:nvSpPr>
        <dsp:cNvPr id="0" name=""/>
        <dsp:cNvSpPr/>
      </dsp:nvSpPr>
      <dsp:spPr>
        <a:xfrm>
          <a:off x="3625464" y="759366"/>
          <a:ext cx="1294655" cy="647327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35D1D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MIR</a:t>
          </a:r>
        </a:p>
      </dsp:txBody>
      <dsp:txXfrm>
        <a:off x="3644424" y="778326"/>
        <a:ext cx="1256735" cy="609407"/>
      </dsp:txXfrm>
    </dsp:sp>
    <dsp:sp modelId="{8994DA13-BA03-7347-9343-8EEBE28DB126}">
      <dsp:nvSpPr>
        <dsp:cNvPr id="0" name=""/>
        <dsp:cNvSpPr/>
      </dsp:nvSpPr>
      <dsp:spPr>
        <a:xfrm>
          <a:off x="4920120" y="1063013"/>
          <a:ext cx="517862" cy="40034"/>
        </a:xfrm>
        <a:custGeom>
          <a:avLst/>
          <a:gdLst/>
          <a:ahLst/>
          <a:cxnLst/>
          <a:rect l="0" t="0" r="0" b="0"/>
          <a:pathLst>
            <a:path>
              <a:moveTo>
                <a:pt x="0" y="20017"/>
              </a:moveTo>
              <a:lnTo>
                <a:pt x="517862" y="200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5166105" y="1070084"/>
        <a:ext cx="25893" cy="25893"/>
      </dsp:txXfrm>
    </dsp:sp>
    <dsp:sp modelId="{5774A840-484D-934F-B8AC-525C99262D9C}">
      <dsp:nvSpPr>
        <dsp:cNvPr id="0" name=""/>
        <dsp:cNvSpPr/>
      </dsp:nvSpPr>
      <dsp:spPr>
        <a:xfrm>
          <a:off x="5437983" y="759366"/>
          <a:ext cx="1294655" cy="647327"/>
        </a:xfrm>
        <a:prstGeom prst="roundRect">
          <a:avLst>
            <a:gd name="adj" fmla="val 10000"/>
          </a:avLst>
        </a:prstGeom>
        <a:solidFill>
          <a:srgbClr val="29B3B8">
            <a:alpha val="83137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B, E, S y U</a:t>
          </a:r>
        </a:p>
      </dsp:txBody>
      <dsp:txXfrm>
        <a:off x="5456943" y="778326"/>
        <a:ext cx="1256735" cy="609407"/>
      </dsp:txXfrm>
    </dsp:sp>
    <dsp:sp modelId="{D6E8A5D7-6F97-BD4F-A737-984D3191DD43}">
      <dsp:nvSpPr>
        <dsp:cNvPr id="0" name=""/>
        <dsp:cNvSpPr/>
      </dsp:nvSpPr>
      <dsp:spPr>
        <a:xfrm rot="2142401">
          <a:off x="1235140" y="1621334"/>
          <a:ext cx="637749" cy="40034"/>
        </a:xfrm>
        <a:custGeom>
          <a:avLst/>
          <a:gdLst/>
          <a:ahLst/>
          <a:cxnLst/>
          <a:rect l="0" t="0" r="0" b="0"/>
          <a:pathLst>
            <a:path>
              <a:moveTo>
                <a:pt x="0" y="20017"/>
              </a:moveTo>
              <a:lnTo>
                <a:pt x="637749" y="200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1538071" y="1625407"/>
        <a:ext cx="31887" cy="31887"/>
      </dsp:txXfrm>
    </dsp:sp>
    <dsp:sp modelId="{1966CF54-0BE5-7443-8296-B97D849D6789}">
      <dsp:nvSpPr>
        <dsp:cNvPr id="0" name=""/>
        <dsp:cNvSpPr/>
      </dsp:nvSpPr>
      <dsp:spPr>
        <a:xfrm>
          <a:off x="1812946" y="1503794"/>
          <a:ext cx="1294655" cy="647327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35D1D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Simplificado</a:t>
          </a:r>
        </a:p>
      </dsp:txBody>
      <dsp:txXfrm>
        <a:off x="1831906" y="1522754"/>
        <a:ext cx="1256735" cy="609407"/>
      </dsp:txXfrm>
    </dsp:sp>
    <dsp:sp modelId="{8E3F8484-FEBD-0E42-8DF8-497FAA53751D}">
      <dsp:nvSpPr>
        <dsp:cNvPr id="0" name=""/>
        <dsp:cNvSpPr/>
      </dsp:nvSpPr>
      <dsp:spPr>
        <a:xfrm>
          <a:off x="3107602" y="1807441"/>
          <a:ext cx="517862" cy="40034"/>
        </a:xfrm>
        <a:custGeom>
          <a:avLst/>
          <a:gdLst/>
          <a:ahLst/>
          <a:cxnLst/>
          <a:rect l="0" t="0" r="0" b="0"/>
          <a:pathLst>
            <a:path>
              <a:moveTo>
                <a:pt x="0" y="20017"/>
              </a:moveTo>
              <a:lnTo>
                <a:pt x="517862" y="200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3353586" y="1814511"/>
        <a:ext cx="25893" cy="25893"/>
      </dsp:txXfrm>
    </dsp:sp>
    <dsp:sp modelId="{9A868D97-291D-E947-9C7E-6BF59AB837DE}">
      <dsp:nvSpPr>
        <dsp:cNvPr id="0" name=""/>
        <dsp:cNvSpPr/>
      </dsp:nvSpPr>
      <dsp:spPr>
        <a:xfrm>
          <a:off x="3625464" y="1503794"/>
          <a:ext cx="1294655" cy="647327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35D1D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FiME</a:t>
          </a:r>
          <a:endParaRPr lang="es-ES" sz="1600" kern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3644424" y="1522754"/>
        <a:ext cx="1256735" cy="609407"/>
      </dsp:txXfrm>
    </dsp:sp>
    <dsp:sp modelId="{482F57EE-A9CA-774A-9C28-8EEB2035F194}">
      <dsp:nvSpPr>
        <dsp:cNvPr id="0" name=""/>
        <dsp:cNvSpPr/>
      </dsp:nvSpPr>
      <dsp:spPr>
        <a:xfrm>
          <a:off x="4920120" y="1807441"/>
          <a:ext cx="517862" cy="40034"/>
        </a:xfrm>
        <a:custGeom>
          <a:avLst/>
          <a:gdLst/>
          <a:ahLst/>
          <a:cxnLst/>
          <a:rect l="0" t="0" r="0" b="0"/>
          <a:pathLst>
            <a:path>
              <a:moveTo>
                <a:pt x="0" y="20017"/>
              </a:moveTo>
              <a:lnTo>
                <a:pt x="517862" y="200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5166105" y="1814511"/>
        <a:ext cx="25893" cy="25893"/>
      </dsp:txXfrm>
    </dsp:sp>
    <dsp:sp modelId="{99F29ED0-FBC1-4C4F-8789-6AD512A4F030}">
      <dsp:nvSpPr>
        <dsp:cNvPr id="0" name=""/>
        <dsp:cNvSpPr/>
      </dsp:nvSpPr>
      <dsp:spPr>
        <a:xfrm>
          <a:off x="5437983" y="1503794"/>
          <a:ext cx="1294655" cy="647327"/>
        </a:xfrm>
        <a:prstGeom prst="roundRect">
          <a:avLst>
            <a:gd name="adj" fmla="val 10000"/>
          </a:avLst>
        </a:prstGeom>
        <a:solidFill>
          <a:srgbClr val="29B3B8">
            <a:alpha val="83137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G, K, P y Q</a:t>
          </a:r>
        </a:p>
      </dsp:txBody>
      <dsp:txXfrm>
        <a:off x="5456943" y="1522754"/>
        <a:ext cx="1256735" cy="6094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D0A54-93E6-9540-99B3-0D159872EDB3}">
      <dsp:nvSpPr>
        <dsp:cNvPr id="0" name=""/>
        <dsp:cNvSpPr/>
      </dsp:nvSpPr>
      <dsp:spPr>
        <a:xfrm>
          <a:off x="1585" y="197270"/>
          <a:ext cx="1277463" cy="638731"/>
        </a:xfrm>
        <a:prstGeom prst="roundRect">
          <a:avLst>
            <a:gd name="adj" fmla="val 10000"/>
          </a:avLst>
        </a:prstGeom>
        <a:solidFill>
          <a:srgbClr val="F920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Ficha diagnóstico</a:t>
          </a:r>
        </a:p>
      </dsp:txBody>
      <dsp:txXfrm>
        <a:off x="20293" y="215978"/>
        <a:ext cx="1240047" cy="601315"/>
      </dsp:txXfrm>
    </dsp:sp>
    <dsp:sp modelId="{189045E8-9B02-F04B-919A-6B48A8B8D387}">
      <dsp:nvSpPr>
        <dsp:cNvPr id="0" name=""/>
        <dsp:cNvSpPr/>
      </dsp:nvSpPr>
      <dsp:spPr>
        <a:xfrm>
          <a:off x="1279048" y="461001"/>
          <a:ext cx="510985" cy="111269"/>
        </a:xfrm>
        <a:custGeom>
          <a:avLst/>
          <a:gdLst/>
          <a:ahLst/>
          <a:cxnLst/>
          <a:rect l="0" t="0" r="0" b="0"/>
          <a:pathLst>
            <a:path>
              <a:moveTo>
                <a:pt x="0" y="55634"/>
              </a:moveTo>
              <a:lnTo>
                <a:pt x="510985" y="55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1521766" y="503861"/>
        <a:ext cx="25549" cy="25549"/>
      </dsp:txXfrm>
    </dsp:sp>
    <dsp:sp modelId="{0F3D8BAC-8424-284B-8B27-015AC66321CB}">
      <dsp:nvSpPr>
        <dsp:cNvPr id="0" name=""/>
        <dsp:cNvSpPr/>
      </dsp:nvSpPr>
      <dsp:spPr>
        <a:xfrm>
          <a:off x="1790033" y="197270"/>
          <a:ext cx="1277463" cy="638731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920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FiSeG</a:t>
          </a:r>
          <a:endParaRPr lang="es-ES" sz="1700" kern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1808741" y="215978"/>
        <a:ext cx="1240047" cy="601315"/>
      </dsp:txXfrm>
    </dsp:sp>
    <dsp:sp modelId="{4D6B2769-3000-204D-B597-501DA1A8E545}">
      <dsp:nvSpPr>
        <dsp:cNvPr id="0" name=""/>
        <dsp:cNvSpPr/>
      </dsp:nvSpPr>
      <dsp:spPr>
        <a:xfrm>
          <a:off x="3067497" y="461001"/>
          <a:ext cx="510985" cy="111269"/>
        </a:xfrm>
        <a:custGeom>
          <a:avLst/>
          <a:gdLst/>
          <a:ahLst/>
          <a:cxnLst/>
          <a:rect l="0" t="0" r="0" b="0"/>
          <a:pathLst>
            <a:path>
              <a:moveTo>
                <a:pt x="0" y="55634"/>
              </a:moveTo>
              <a:lnTo>
                <a:pt x="510985" y="55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3310215" y="503861"/>
        <a:ext cx="25549" cy="25549"/>
      </dsp:txXfrm>
    </dsp:sp>
    <dsp:sp modelId="{58AFF79C-83C5-234C-8D4D-C92F43B50A44}">
      <dsp:nvSpPr>
        <dsp:cNvPr id="0" name=""/>
        <dsp:cNvSpPr/>
      </dsp:nvSpPr>
      <dsp:spPr>
        <a:xfrm>
          <a:off x="3578482" y="197270"/>
          <a:ext cx="1277463" cy="638731"/>
        </a:xfrm>
        <a:prstGeom prst="roundRect">
          <a:avLst>
            <a:gd name="adj" fmla="val 10000"/>
          </a:avLst>
        </a:prstGeom>
        <a:solidFill>
          <a:srgbClr val="F9204E">
            <a:alpha val="7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 y O</a:t>
          </a:r>
        </a:p>
      </dsp:txBody>
      <dsp:txXfrm>
        <a:off x="3597190" y="215978"/>
        <a:ext cx="1240047" cy="6013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7DC65-A4FF-1A4B-B1FE-0F8B88270906}">
      <dsp:nvSpPr>
        <dsp:cNvPr id="0" name=""/>
        <dsp:cNvSpPr/>
      </dsp:nvSpPr>
      <dsp:spPr>
        <a:xfrm>
          <a:off x="299015" y="1477"/>
          <a:ext cx="2330217" cy="538504"/>
        </a:xfrm>
        <a:prstGeom prst="chevron">
          <a:avLst/>
        </a:prstGeom>
        <a:solidFill>
          <a:srgbClr val="F295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Definición del problema</a:t>
          </a:r>
        </a:p>
      </dsp:txBody>
      <dsp:txXfrm>
        <a:off x="568267" y="1477"/>
        <a:ext cx="1791713" cy="538504"/>
      </dsp:txXfrm>
    </dsp:sp>
    <dsp:sp modelId="{81551C25-B875-024C-806D-988C1C648B6B}">
      <dsp:nvSpPr>
        <dsp:cNvPr id="0" name=""/>
        <dsp:cNvSpPr/>
      </dsp:nvSpPr>
      <dsp:spPr>
        <a:xfrm>
          <a:off x="2513343" y="1478"/>
          <a:ext cx="8688059" cy="538502"/>
        </a:xfrm>
        <a:prstGeom prst="chevron">
          <a:avLst/>
        </a:prstGeom>
        <a:solidFill>
          <a:srgbClr val="F4B56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Sintaxis de la MML = Población objetivo + problema público</a:t>
          </a:r>
        </a:p>
      </dsp:txBody>
      <dsp:txXfrm>
        <a:off x="2782594" y="1478"/>
        <a:ext cx="8149557" cy="538502"/>
      </dsp:txXfrm>
    </dsp:sp>
    <dsp:sp modelId="{6B5DF77D-59AC-8645-953E-0300FB20E01C}">
      <dsp:nvSpPr>
        <dsp:cNvPr id="0" name=""/>
        <dsp:cNvSpPr/>
      </dsp:nvSpPr>
      <dsp:spPr>
        <a:xfrm>
          <a:off x="299015" y="589903"/>
          <a:ext cx="2330217" cy="538504"/>
        </a:xfrm>
        <a:prstGeom prst="chevron">
          <a:avLst/>
        </a:prstGeom>
        <a:solidFill>
          <a:srgbClr val="28AC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Árbol del problema</a:t>
          </a:r>
        </a:p>
      </dsp:txBody>
      <dsp:txXfrm>
        <a:off x="568267" y="589903"/>
        <a:ext cx="1791713" cy="538504"/>
      </dsp:txXfrm>
    </dsp:sp>
    <dsp:sp modelId="{6E57D92D-5C95-AE44-9952-27442BBB8E58}">
      <dsp:nvSpPr>
        <dsp:cNvPr id="0" name=""/>
        <dsp:cNvSpPr/>
      </dsp:nvSpPr>
      <dsp:spPr>
        <a:xfrm>
          <a:off x="2513343" y="589904"/>
          <a:ext cx="8688059" cy="538502"/>
        </a:xfrm>
        <a:prstGeom prst="chevron">
          <a:avLst/>
        </a:prstGeom>
        <a:solidFill>
          <a:srgbClr val="1FC07C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Se recomienda el uso de tarjetas bibliográficas para la incorporación de causas y efectos, lo que facilita la definición de secuencias lógicas</a:t>
          </a:r>
        </a:p>
      </dsp:txBody>
      <dsp:txXfrm>
        <a:off x="2782594" y="589904"/>
        <a:ext cx="8149557" cy="538502"/>
      </dsp:txXfrm>
    </dsp:sp>
    <dsp:sp modelId="{E5C00CDA-97E7-994C-913B-F4BBABF23B15}">
      <dsp:nvSpPr>
        <dsp:cNvPr id="0" name=""/>
        <dsp:cNvSpPr/>
      </dsp:nvSpPr>
      <dsp:spPr>
        <a:xfrm>
          <a:off x="299015" y="1178328"/>
          <a:ext cx="2330217" cy="538504"/>
        </a:xfrm>
        <a:prstGeom prst="chevron">
          <a:avLst/>
        </a:prstGeom>
        <a:solidFill>
          <a:srgbClr val="61A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Definición de poblaciones</a:t>
          </a:r>
        </a:p>
      </dsp:txBody>
      <dsp:txXfrm>
        <a:off x="568267" y="1178328"/>
        <a:ext cx="1791713" cy="538504"/>
      </dsp:txXfrm>
    </dsp:sp>
    <dsp:sp modelId="{D5122717-5777-4A40-AE06-48427A9124CA}">
      <dsp:nvSpPr>
        <dsp:cNvPr id="0" name=""/>
        <dsp:cNvSpPr/>
      </dsp:nvSpPr>
      <dsp:spPr>
        <a:xfrm>
          <a:off x="2513343" y="1178329"/>
          <a:ext cx="8688059" cy="538502"/>
        </a:xfrm>
        <a:prstGeom prst="chevron">
          <a:avLst/>
        </a:prstGeom>
        <a:solidFill>
          <a:srgbClr val="8BBDB2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No necesariamente son personas, es posible definir a la población objetivo en términos de EF, SESAS, unidades médicas, etc.</a:t>
          </a:r>
        </a:p>
      </dsp:txBody>
      <dsp:txXfrm>
        <a:off x="2782594" y="1178329"/>
        <a:ext cx="8149557" cy="538502"/>
      </dsp:txXfrm>
    </dsp:sp>
    <dsp:sp modelId="{E2416076-3F6B-6349-A539-080CD51B72A9}">
      <dsp:nvSpPr>
        <dsp:cNvPr id="0" name=""/>
        <dsp:cNvSpPr/>
      </dsp:nvSpPr>
      <dsp:spPr>
        <a:xfrm>
          <a:off x="299015" y="1766754"/>
          <a:ext cx="2330217" cy="538504"/>
        </a:xfrm>
        <a:prstGeom prst="chevron">
          <a:avLst/>
        </a:prstGeom>
        <a:solidFill>
          <a:srgbClr val="6E6E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Fuentes de información</a:t>
          </a:r>
        </a:p>
      </dsp:txBody>
      <dsp:txXfrm>
        <a:off x="568267" y="1766754"/>
        <a:ext cx="1791713" cy="538504"/>
      </dsp:txXfrm>
    </dsp:sp>
    <dsp:sp modelId="{BB3B743E-1042-8542-8E07-E77E2A648723}">
      <dsp:nvSpPr>
        <dsp:cNvPr id="0" name=""/>
        <dsp:cNvSpPr/>
      </dsp:nvSpPr>
      <dsp:spPr>
        <a:xfrm>
          <a:off x="2513343" y="1766754"/>
          <a:ext cx="8688059" cy="538502"/>
        </a:xfrm>
        <a:prstGeom prst="chevron">
          <a:avLst/>
        </a:prstGeom>
        <a:solidFill>
          <a:srgbClr val="8992C3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Se recomienda ampliamente el uso de fuentes de información públicas o de control directo</a:t>
          </a:r>
        </a:p>
      </dsp:txBody>
      <dsp:txXfrm>
        <a:off x="2782594" y="1766754"/>
        <a:ext cx="8149557" cy="538502"/>
      </dsp:txXfrm>
    </dsp:sp>
    <dsp:sp modelId="{0861DF68-80C6-3348-93BD-C8E6754184C6}">
      <dsp:nvSpPr>
        <dsp:cNvPr id="0" name=""/>
        <dsp:cNvSpPr/>
      </dsp:nvSpPr>
      <dsp:spPr>
        <a:xfrm>
          <a:off x="299015" y="2355179"/>
          <a:ext cx="2330217" cy="538504"/>
        </a:xfrm>
        <a:prstGeom prst="chevron">
          <a:avLst/>
        </a:prstGeom>
        <a:solidFill>
          <a:srgbClr val="A96D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Vinculación con el PND</a:t>
          </a:r>
        </a:p>
      </dsp:txBody>
      <dsp:txXfrm>
        <a:off x="568267" y="2355179"/>
        <a:ext cx="1791713" cy="538504"/>
      </dsp:txXfrm>
    </dsp:sp>
    <dsp:sp modelId="{CEB96203-90BB-994E-B787-2F719A06F0E6}">
      <dsp:nvSpPr>
        <dsp:cNvPr id="0" name=""/>
        <dsp:cNvSpPr/>
      </dsp:nvSpPr>
      <dsp:spPr>
        <a:xfrm>
          <a:off x="2513343" y="2355180"/>
          <a:ext cx="8688059" cy="538502"/>
        </a:xfrm>
        <a:prstGeom prst="chevron">
          <a:avLst/>
        </a:prstGeom>
        <a:solidFill>
          <a:srgbClr val="C48ABB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Los </a:t>
          </a:r>
          <a:r>
            <a:rPr lang="es-ES" sz="1100" b="0" kern="1200" dirty="0" err="1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Pp</a:t>
          </a: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 deben de ser transitorios a las administraciones y/o la planeación nacional, la intervención pública del </a:t>
          </a:r>
          <a:r>
            <a:rPr lang="es-ES" sz="1100" b="0" kern="1200" dirty="0" err="1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Pp</a:t>
          </a: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 debe ser una problemática constante.</a:t>
          </a:r>
        </a:p>
      </dsp:txBody>
      <dsp:txXfrm>
        <a:off x="2782594" y="2355180"/>
        <a:ext cx="8149557" cy="538502"/>
      </dsp:txXfrm>
    </dsp:sp>
    <dsp:sp modelId="{756960D9-8B8E-B34E-9B78-38F11FA1FE88}">
      <dsp:nvSpPr>
        <dsp:cNvPr id="0" name=""/>
        <dsp:cNvSpPr/>
      </dsp:nvSpPr>
      <dsp:spPr>
        <a:xfrm>
          <a:off x="299015" y="2943604"/>
          <a:ext cx="2330217" cy="538504"/>
        </a:xfrm>
        <a:prstGeom prst="chevron">
          <a:avLst/>
        </a:prstGeom>
        <a:solidFill>
          <a:srgbClr val="DF61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Definición MIR</a:t>
          </a:r>
        </a:p>
      </dsp:txBody>
      <dsp:txXfrm>
        <a:off x="568267" y="2943604"/>
        <a:ext cx="1791713" cy="538504"/>
      </dsp:txXfrm>
    </dsp:sp>
    <dsp:sp modelId="{55C60C89-909B-CB44-8AB1-67598E3A5F69}">
      <dsp:nvSpPr>
        <dsp:cNvPr id="0" name=""/>
        <dsp:cNvSpPr/>
      </dsp:nvSpPr>
      <dsp:spPr>
        <a:xfrm>
          <a:off x="2513343" y="2943605"/>
          <a:ext cx="8688059" cy="538502"/>
        </a:xfrm>
        <a:prstGeom prst="chevron">
          <a:avLst/>
        </a:prstGeom>
        <a:solidFill>
          <a:srgbClr val="F57A98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La información de la MIR y sus respectivos indicadores debe ser congruente con la definición del problema público, la población objetivo, los árboles de problemas y objetivos, la </a:t>
          </a:r>
          <a:r>
            <a:rPr lang="es-ES" sz="1100" b="0" kern="1200" dirty="0" err="1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EAPp</a:t>
          </a: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 y el diseño operativo del </a:t>
          </a:r>
          <a:r>
            <a:rPr lang="es-ES" sz="1100" b="0" kern="1200" dirty="0" err="1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Pp</a:t>
          </a:r>
          <a:endParaRPr lang="es-ES" sz="1100" b="0" kern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2782594" y="2943605"/>
        <a:ext cx="8149557" cy="538502"/>
      </dsp:txXfrm>
    </dsp:sp>
    <dsp:sp modelId="{278AFEEB-CC2B-5648-A9CD-55563591A848}">
      <dsp:nvSpPr>
        <dsp:cNvPr id="0" name=""/>
        <dsp:cNvSpPr/>
      </dsp:nvSpPr>
      <dsp:spPr>
        <a:xfrm>
          <a:off x="299015" y="3532030"/>
          <a:ext cx="2330217" cy="538504"/>
        </a:xfrm>
        <a:prstGeom prst="chevron">
          <a:avLst/>
        </a:prstGeom>
        <a:solidFill>
          <a:srgbClr val="90C4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Definición </a:t>
          </a:r>
          <a:r>
            <a:rPr lang="es-ES" sz="1100" b="1" kern="1200" dirty="0" err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FiME</a:t>
          </a:r>
          <a:endParaRPr lang="es-ES" sz="1100" b="1" kern="1200" dirty="0">
            <a:solidFill>
              <a:schemeClr val="bg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568267" y="3532030"/>
        <a:ext cx="1791713" cy="538504"/>
      </dsp:txXfrm>
    </dsp:sp>
    <dsp:sp modelId="{F4B42043-F3D6-634A-B93F-D8509DA0BE45}">
      <dsp:nvSpPr>
        <dsp:cNvPr id="0" name=""/>
        <dsp:cNvSpPr/>
      </dsp:nvSpPr>
      <dsp:spPr>
        <a:xfrm>
          <a:off x="2513343" y="3532031"/>
          <a:ext cx="8688059" cy="538502"/>
        </a:xfrm>
        <a:prstGeom prst="chevron">
          <a:avLst/>
        </a:prstGeom>
        <a:solidFill>
          <a:srgbClr val="9DD64D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Incorporar un indicador por cada objetivo previsto en el ISD; incorporar al menos un indicador estratégico que refleje el objetivo central del </a:t>
          </a:r>
          <a:r>
            <a:rPr lang="es-ES" sz="1100" b="0" kern="1200" dirty="0" err="1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Pp</a:t>
          </a: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 y que mida cobertura; incorporar al menos un indicador de gestión que mida las actividades sustantivas.</a:t>
          </a:r>
        </a:p>
      </dsp:txBody>
      <dsp:txXfrm>
        <a:off x="2782594" y="3532031"/>
        <a:ext cx="8149557" cy="538502"/>
      </dsp:txXfrm>
    </dsp:sp>
    <dsp:sp modelId="{1392C62A-42E6-FB42-B129-554B31D77AC0}">
      <dsp:nvSpPr>
        <dsp:cNvPr id="0" name=""/>
        <dsp:cNvSpPr/>
      </dsp:nvSpPr>
      <dsp:spPr>
        <a:xfrm>
          <a:off x="299015" y="4120455"/>
          <a:ext cx="2330217" cy="538504"/>
        </a:xfrm>
        <a:prstGeom prst="chevron">
          <a:avLst/>
        </a:prstGeom>
        <a:solidFill>
          <a:srgbClr val="00B4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Indicadores</a:t>
          </a:r>
        </a:p>
      </dsp:txBody>
      <dsp:txXfrm>
        <a:off x="568267" y="4120455"/>
        <a:ext cx="1791713" cy="538504"/>
      </dsp:txXfrm>
    </dsp:sp>
    <dsp:sp modelId="{7A3221B1-9D69-FC46-B384-3DE3A37F5E48}">
      <dsp:nvSpPr>
        <dsp:cNvPr id="0" name=""/>
        <dsp:cNvSpPr/>
      </dsp:nvSpPr>
      <dsp:spPr>
        <a:xfrm>
          <a:off x="2513343" y="4120456"/>
          <a:ext cx="8688059" cy="538502"/>
        </a:xfrm>
        <a:prstGeom prst="chevron">
          <a:avLst/>
        </a:prstGeom>
        <a:solidFill>
          <a:srgbClr val="00D4C3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Todos los indicadores deberán contar con metas para el ejercicio fiscal 2026, de lo contrario el ISD será bloqueado por la SHCP.</a:t>
          </a:r>
        </a:p>
      </dsp:txBody>
      <dsp:txXfrm>
        <a:off x="2782594" y="4120456"/>
        <a:ext cx="8149557" cy="538502"/>
      </dsp:txXfrm>
    </dsp:sp>
    <dsp:sp modelId="{C2A41FCB-DA62-6444-9CE5-6EEDE3A03839}">
      <dsp:nvSpPr>
        <dsp:cNvPr id="0" name=""/>
        <dsp:cNvSpPr/>
      </dsp:nvSpPr>
      <dsp:spPr>
        <a:xfrm>
          <a:off x="299015" y="4708880"/>
          <a:ext cx="2330217" cy="538504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Diagnóstico</a:t>
          </a:r>
        </a:p>
      </dsp:txBody>
      <dsp:txXfrm>
        <a:off x="568267" y="4708880"/>
        <a:ext cx="1791713" cy="538504"/>
      </dsp:txXfrm>
    </dsp:sp>
    <dsp:sp modelId="{818892CB-845A-0B48-9B97-CBDF250A0F42}">
      <dsp:nvSpPr>
        <dsp:cNvPr id="0" name=""/>
        <dsp:cNvSpPr/>
      </dsp:nvSpPr>
      <dsp:spPr>
        <a:xfrm>
          <a:off x="2513343" y="4708881"/>
          <a:ext cx="8688059" cy="538502"/>
        </a:xfrm>
        <a:prstGeom prst="chevron">
          <a:avLst/>
        </a:prstGeom>
        <a:solidFill>
          <a:srgbClr val="BFBFBF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i="0" kern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Por la naturaleza, complejidad y urgencia de este proceso, para desarrollar las propuestas de diagnósticos, es recomendable apoyarse del uso de inteligencias artificiales, comprobando en todo momento la información que pretenda incorporarse en el documento.</a:t>
          </a:r>
          <a:endParaRPr lang="es-ES" sz="1100" b="0" kern="1200" dirty="0">
            <a:solidFill>
              <a:schemeClr val="tx1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2782594" y="4708881"/>
        <a:ext cx="8149557" cy="538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EE7F1E-F61C-4B8B-B130-615B69B12084}" type="datetimeFigureOut">
              <a:rPr lang="es-MX" smtClean="0"/>
              <a:t>25/06/2025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7DA00D-1405-407E-A772-689C3591E7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023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8E3A9-53DD-C8B2-9E0D-E3ACBDB30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F11B9D-A04D-987C-68C0-B7BA7558C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9AEDED-1C35-D46A-FE50-9BB58CF0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25/06/2025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2F3582-9E48-6B5B-E248-CB01F6DF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4E7E3A-E3FB-4568-6FDF-55400DD0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43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76FA9-AC3D-5811-EBB9-8B1CA26C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A93328-494C-14CF-1A1A-238BA0E4B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4739F3-C5F5-E58D-A9D4-12C7D526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25/06/2025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8241F6-E2EF-7981-BD66-3446F2AB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EC785F-7765-0750-B23E-81DE7E20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008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5C2273-6F7E-7EB4-B272-86A2EA782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5854B1-78AA-A3BA-FD3A-6E0285ED6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DA94F8-956F-F1D9-1363-C2A52504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25/06/2025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B35BC-8894-8ECD-EDF9-D73392A9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DF5281-EBE7-E863-665D-65427251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07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43083-4080-C203-809D-8E3B3C36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19AED2-B5E0-7AC8-3217-1F70A3FC5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E7DFA6-59A6-F39B-78AA-B931068D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25/06/2025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3E1C1B-259B-2EB5-9ADD-0D041647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88768A-B143-DF7C-A8FF-3A6C6934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621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13A16-A53F-BD44-C1B5-1E2198BF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28B0E8-113D-A4E4-7EFC-D17B0537E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21F7AE-9709-E862-B6F1-47935459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25/06/2025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4609CE-F1D4-A3CA-2BED-3EC751FE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B98E92-CF64-C54A-F3C3-D8272814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893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9A623-BC6F-F706-6ED9-E8549FB6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EA24DB-7D61-2ACF-AE5F-16E343C2E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1863C6-3A16-7846-3BBF-EF76E5609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130FED-6296-C7C7-F7E6-90753972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25/06/2025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A6057C-5BC2-EBE8-40C7-D2693908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BFB08A-726A-BF5C-A694-4E2F6F63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589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E335DB-D62D-F4FA-AA15-6997CF2A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5613E4-D6F4-4395-1879-A37A9A2B3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AD8FD2-2A7F-0FD7-4B69-D4BE0FAF3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12862EE-B416-C0DB-AFB6-3863F54D2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DDE3D5-C137-597F-A1FD-6EE431A23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1175C0-63F6-C53B-A848-00D6B312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25/06/2025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465FC3-50F4-751E-35C0-5E26D10D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5B1301-5933-E565-8B41-DFC2C4BD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449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90111C-4876-1319-1B47-0AF43DCC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7C264F-39BB-71EA-368D-2262EF86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25/06/2025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C8ABFA-6BD3-D05F-A162-891893AE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953089-61CD-FBBF-0562-122A7E40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88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25213A-C245-DC63-E014-4F78B19F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25/06/2025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30C676-AED6-A258-E2F6-E503CFC7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E5A18D-F796-9CB4-8D45-B88FCD1F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48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74113-57E0-C47A-C132-A65D304D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F49CE7-C77D-A257-5B49-A25C166B1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6576CF-9E55-C324-18AD-26F1E9244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1E5881-268A-3052-AC95-AB7397A1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25/06/2025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D342F5-D3D8-097F-6889-38D79653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AD3121-2EEB-75FF-71CA-22C7E5A3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625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AA578-BB45-204B-067A-F0656073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4C5864-1289-41C8-A2B3-58386B2EF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4AE3B2-CE9E-ECC0-CC94-32B55C343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AB4F74-A47B-E99A-6861-BB046AA4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25/06/2025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6FDEBD-706A-F7B5-7132-F8CDC0DA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6C7A5A-CAE2-86F3-FD7E-1E6C0993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96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3FCC6D-E33A-8254-1EF6-0F73942A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F3E3C1-7274-5266-1187-6052B41DC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7105CC-F296-1980-F722-53C8D6ABC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AC0C3-22C8-C04A-9142-087E58842354}" type="datetimeFigureOut">
              <a:rPr lang="es-MX" smtClean="0"/>
              <a:t>25/06/2025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D19B5A-679F-72C8-E487-0EEDDD7DD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92150F-56F8-E830-856C-08A191117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073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elipe.moralesl@salud.gob.m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icardo.perez@salud.gob.m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D522FAC-D6C1-9318-B03B-5FB267F5D0DC}"/>
              </a:ext>
            </a:extLst>
          </p:cNvPr>
          <p:cNvSpPr txBox="1">
            <a:spLocks/>
          </p:cNvSpPr>
          <p:nvPr/>
        </p:nvSpPr>
        <p:spPr>
          <a:xfrm>
            <a:off x="346229" y="2610036"/>
            <a:ext cx="11514337" cy="1433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Proceso de Integración Programática Presupuestal  2026 </a:t>
            </a:r>
          </a:p>
          <a:p>
            <a:pPr algn="ctr"/>
            <a:r>
              <a:rPr lang="es-MX" sz="2800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(PIPP-2026)</a:t>
            </a:r>
          </a:p>
          <a:p>
            <a:pPr algn="ctr"/>
            <a:endParaRPr lang="es-MX" sz="2800" b="1" dirty="0">
              <a:solidFill>
                <a:srgbClr val="EDD8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702ECE4-3364-8699-C1C3-40C936B7F7BF}"/>
              </a:ext>
            </a:extLst>
          </p:cNvPr>
          <p:cNvSpPr txBox="1">
            <a:spLocks/>
          </p:cNvSpPr>
          <p:nvPr/>
        </p:nvSpPr>
        <p:spPr>
          <a:xfrm>
            <a:off x="1524000" y="4249499"/>
            <a:ext cx="9144000" cy="102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Ramo 12 “Salud” 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4AE92B2-CDAB-F3CB-A42A-055514849F26}"/>
              </a:ext>
            </a:extLst>
          </p:cNvPr>
          <p:cNvCxnSpPr/>
          <p:nvPr/>
        </p:nvCxnSpPr>
        <p:spPr>
          <a:xfrm>
            <a:off x="745724" y="3839662"/>
            <a:ext cx="10635448" cy="0"/>
          </a:xfrm>
          <a:prstGeom prst="line">
            <a:avLst/>
          </a:prstGeom>
          <a:ln w="38100">
            <a:solidFill>
              <a:srgbClr val="EDD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214AAE61-7343-8018-B83A-90C84438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17432" y="211089"/>
            <a:ext cx="4528714" cy="1228828"/>
          </a:xfrm>
          <a:prstGeom prst="rect">
            <a:avLst/>
          </a:prstGeom>
        </p:spPr>
      </p:pic>
      <p:sp>
        <p:nvSpPr>
          <p:cNvPr id="11" name="Google Shape;129;p3">
            <a:extLst>
              <a:ext uri="{FF2B5EF4-FFF2-40B4-BE49-F238E27FC236}">
                <a16:creationId xmlns:a16="http://schemas.microsoft.com/office/drawing/2014/main" id="{367E1F11-7D6D-1164-6ED2-A3901AF9FC24}"/>
              </a:ext>
            </a:extLst>
          </p:cNvPr>
          <p:cNvSpPr txBox="1"/>
          <p:nvPr/>
        </p:nvSpPr>
        <p:spPr>
          <a:xfrm>
            <a:off x="9419208" y="6055188"/>
            <a:ext cx="2076008" cy="30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51" b="1" i="0" u="none" strike="noStrike" cap="none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Calibri"/>
              </a:rPr>
              <a:t>25 al 27 de Junio 2025</a:t>
            </a:r>
            <a:endParaRPr b="1" dirty="0">
              <a:solidFill>
                <a:srgbClr val="EDD8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36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91ED-00B0-9704-1618-C3778FA2C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E3C02E8-4FE5-33E5-0BA5-F25F5F2B3240}"/>
              </a:ext>
            </a:extLst>
          </p:cNvPr>
          <p:cNvGrpSpPr/>
          <p:nvPr/>
        </p:nvGrpSpPr>
        <p:grpSpPr>
          <a:xfrm>
            <a:off x="0" y="0"/>
            <a:ext cx="7125666" cy="522630"/>
            <a:chOff x="-6161123" y="102381"/>
            <a:chExt cx="7125666" cy="939876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27934E33-1189-65C7-B682-81C589E6FC9E}"/>
                </a:ext>
              </a:extLst>
            </p:cNvPr>
            <p:cNvSpPr/>
            <p:nvPr/>
          </p:nvSpPr>
          <p:spPr>
            <a:xfrm>
              <a:off x="-6161123" y="102381"/>
              <a:ext cx="7125666" cy="830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400" b="1" dirty="0">
                  <a:solidFill>
                    <a:srgbClr val="621132"/>
                  </a:solidFill>
                  <a:latin typeface="Montserrat" panose="00000500000000000000" pitchFamily="2" charset="0"/>
                </a:rPr>
                <a:t>Estrategia de simplificación 2026 - UPER</a:t>
              </a:r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A8F2413C-71B2-E5D8-E6C7-2905B63025E6}"/>
                </a:ext>
              </a:extLst>
            </p:cNvPr>
            <p:cNvCxnSpPr/>
            <p:nvPr/>
          </p:nvCxnSpPr>
          <p:spPr>
            <a:xfrm flipV="1">
              <a:off x="-5957222" y="1037738"/>
              <a:ext cx="6733067" cy="4519"/>
            </a:xfrm>
            <a:prstGeom prst="line">
              <a:avLst/>
            </a:prstGeom>
            <a:ln w="38100">
              <a:solidFill>
                <a:srgbClr val="DE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0592275C-4A7A-DC2E-9694-050B507250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02062" y="-10951"/>
            <a:ext cx="4989938" cy="1131812"/>
          </a:xfrm>
          <a:prstGeom prst="rect">
            <a:avLst/>
          </a:prstGeom>
        </p:spPr>
      </p:pic>
      <p:pic>
        <p:nvPicPr>
          <p:cNvPr id="3" name="Imagen 2" descr="Captura de pantalla de un celular&#10;&#10;El contenido generado por IA puede ser incorrecto.">
            <a:extLst>
              <a:ext uri="{FF2B5EF4-FFF2-40B4-BE49-F238E27FC236}">
                <a16:creationId xmlns:a16="http://schemas.microsoft.com/office/drawing/2014/main" id="{8D5BA201-4445-19E1-B31B-AB8073F3D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76" y="1316749"/>
            <a:ext cx="10671048" cy="534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2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3EA10-CC94-6229-9C87-FF6364B52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6AABD392-6811-2F88-8EF6-D94D5F3348EF}"/>
              </a:ext>
            </a:extLst>
          </p:cNvPr>
          <p:cNvGrpSpPr/>
          <p:nvPr/>
        </p:nvGrpSpPr>
        <p:grpSpPr>
          <a:xfrm>
            <a:off x="0" y="0"/>
            <a:ext cx="7125666" cy="522630"/>
            <a:chOff x="-6161123" y="102381"/>
            <a:chExt cx="7125666" cy="939876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B599227-0033-3DD2-2986-3D2C06E14BAA}"/>
                </a:ext>
              </a:extLst>
            </p:cNvPr>
            <p:cNvSpPr/>
            <p:nvPr/>
          </p:nvSpPr>
          <p:spPr>
            <a:xfrm>
              <a:off x="-6161123" y="102381"/>
              <a:ext cx="7125666" cy="830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400" b="1" dirty="0">
                  <a:solidFill>
                    <a:srgbClr val="621132"/>
                  </a:solidFill>
                  <a:latin typeface="Montserrat" panose="00000500000000000000" pitchFamily="2" charset="0"/>
                </a:rPr>
                <a:t>Estrategia de simplificación 2026 - UPER</a:t>
              </a:r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F24A1AA5-19D7-77A4-5F9E-8C91A3259A62}"/>
                </a:ext>
              </a:extLst>
            </p:cNvPr>
            <p:cNvCxnSpPr/>
            <p:nvPr/>
          </p:nvCxnSpPr>
          <p:spPr>
            <a:xfrm flipV="1">
              <a:off x="-5957222" y="1037738"/>
              <a:ext cx="6733067" cy="4519"/>
            </a:xfrm>
            <a:prstGeom prst="line">
              <a:avLst/>
            </a:prstGeom>
            <a:ln w="38100">
              <a:solidFill>
                <a:srgbClr val="DE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5EC2C01-7BC1-3833-9000-70E74F91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02062" y="-10951"/>
            <a:ext cx="4989938" cy="1131812"/>
          </a:xfrm>
          <a:prstGeom prst="rect">
            <a:avLst/>
          </a:prstGeom>
        </p:spPr>
      </p:pic>
      <p:pic>
        <p:nvPicPr>
          <p:cNvPr id="4" name="Imagen 3" descr="Captura de pantalla de un celular&#10;&#10;El contenido generado por IA puede ser incorrecto.">
            <a:extLst>
              <a:ext uri="{FF2B5EF4-FFF2-40B4-BE49-F238E27FC236}">
                <a16:creationId xmlns:a16="http://schemas.microsoft.com/office/drawing/2014/main" id="{D3E8C3CF-E865-7F98-4F3A-1A001A49B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05" y="1451287"/>
            <a:ext cx="10390789" cy="48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0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34AEA-25EF-81F1-B868-D33C91F14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B2758B88-1E27-581E-929C-7A5D79CBDD77}"/>
              </a:ext>
            </a:extLst>
          </p:cNvPr>
          <p:cNvGrpSpPr/>
          <p:nvPr/>
        </p:nvGrpSpPr>
        <p:grpSpPr>
          <a:xfrm>
            <a:off x="0" y="0"/>
            <a:ext cx="7125666" cy="522630"/>
            <a:chOff x="-6161123" y="102381"/>
            <a:chExt cx="7125666" cy="939876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0D85B8A-A456-91ED-37E7-4791291D91CD}"/>
                </a:ext>
              </a:extLst>
            </p:cNvPr>
            <p:cNvSpPr/>
            <p:nvPr/>
          </p:nvSpPr>
          <p:spPr>
            <a:xfrm>
              <a:off x="-6161123" y="102381"/>
              <a:ext cx="7125666" cy="830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400" b="1" dirty="0">
                  <a:solidFill>
                    <a:srgbClr val="621132"/>
                  </a:solidFill>
                  <a:latin typeface="Montserrat" panose="00000500000000000000" pitchFamily="2" charset="0"/>
                </a:rPr>
                <a:t>Estrategia de simplificación 2026 - UPER</a:t>
              </a:r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13450835-CE0A-250F-0643-6071B5A951C2}"/>
                </a:ext>
              </a:extLst>
            </p:cNvPr>
            <p:cNvCxnSpPr/>
            <p:nvPr/>
          </p:nvCxnSpPr>
          <p:spPr>
            <a:xfrm flipV="1">
              <a:off x="-5957222" y="1037738"/>
              <a:ext cx="6733067" cy="4519"/>
            </a:xfrm>
            <a:prstGeom prst="line">
              <a:avLst/>
            </a:prstGeom>
            <a:ln w="38100">
              <a:solidFill>
                <a:srgbClr val="DE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BF71C637-6174-F0F0-7DFE-366233D6B3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02062" y="-10951"/>
            <a:ext cx="4989938" cy="1131812"/>
          </a:xfrm>
          <a:prstGeom prst="rect">
            <a:avLst/>
          </a:prstGeom>
        </p:spPr>
      </p:pic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589E8ED6-ED35-35F5-E675-E7ACADD97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76" y="1341920"/>
            <a:ext cx="9909048" cy="53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9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A50BDA-8B75-0710-662C-A3761E3B7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02062" y="-10951"/>
            <a:ext cx="4989938" cy="1131812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-83408" y="92442"/>
            <a:ext cx="7125666" cy="684000"/>
            <a:chOff x="-6161123" y="102381"/>
            <a:chExt cx="7125666" cy="1230076"/>
          </a:xfrm>
        </p:grpSpPr>
        <p:sp>
          <p:nvSpPr>
            <p:cNvPr id="8" name="Rectángulo 7"/>
            <p:cNvSpPr/>
            <p:nvPr/>
          </p:nvSpPr>
          <p:spPr>
            <a:xfrm>
              <a:off x="-6161123" y="102381"/>
              <a:ext cx="7125666" cy="719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621132"/>
                  </a:solidFill>
                  <a:latin typeface="Montserrat" panose="00000500000000000000" pitchFamily="2" charset="0"/>
                </a:rPr>
                <a:t>Modelo de Diagnóstico Ampliado</a:t>
              </a:r>
            </a:p>
          </p:txBody>
        </p:sp>
        <p:cxnSp>
          <p:nvCxnSpPr>
            <p:cNvPr id="9" name="Conector recto 8"/>
            <p:cNvCxnSpPr/>
            <p:nvPr/>
          </p:nvCxnSpPr>
          <p:spPr>
            <a:xfrm flipV="1">
              <a:off x="-5957222" y="1327938"/>
              <a:ext cx="6733067" cy="4519"/>
            </a:xfrm>
            <a:prstGeom prst="line">
              <a:avLst/>
            </a:prstGeom>
            <a:ln w="38100">
              <a:solidFill>
                <a:srgbClr val="DE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n 4" descr="Captura de pantalla de un celular con letras&#10;&#10;El contenido generado por IA puede ser incorrecto.">
            <a:extLst>
              <a:ext uri="{FF2B5EF4-FFF2-40B4-BE49-F238E27FC236}">
                <a16:creationId xmlns:a16="http://schemas.microsoft.com/office/drawing/2014/main" id="{BF346DDC-033C-F804-C75E-C2666BA82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69" y="1317372"/>
            <a:ext cx="4120066" cy="5317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8B576C-4F94-6096-FF4D-7453A3381A32}"/>
              </a:ext>
            </a:extLst>
          </p:cNvPr>
          <p:cNvSpPr txBox="1"/>
          <p:nvPr/>
        </p:nvSpPr>
        <p:spPr>
          <a:xfrm>
            <a:off x="5385817" y="1391215"/>
            <a:ext cx="6447671" cy="491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Introducción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Definición y análisis del problema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Experiencias de atención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Análisis de poblaciones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Población potencial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Población objetivo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Fuente de información y frecuencia de actualización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Árbol del problema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Árbol de objetivos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Análisis de alternativas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Estructura Analítica del Programa Presupuestario (EAPP)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Vinculación con la Planeación Nacional del Desarrollo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Diseño operativo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Modalidad presupuestaria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Unidades Responsables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Bienes y servicios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Cobertura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Registro de población atendida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Análisis de similitudes, complementariedades y duplicidades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Instrumento de Seguimiento del Desempeño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Análisis presupuestal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8A6D9E8-552B-2C4D-04DD-B97E4462C617}"/>
              </a:ext>
            </a:extLst>
          </p:cNvPr>
          <p:cNvGrpSpPr/>
          <p:nvPr/>
        </p:nvGrpSpPr>
        <p:grpSpPr>
          <a:xfrm>
            <a:off x="5385816" y="1046796"/>
            <a:ext cx="6447672" cy="397598"/>
            <a:chOff x="5437983" y="759366"/>
            <a:chExt cx="1294655" cy="647327"/>
          </a:xfrm>
          <a:solidFill>
            <a:srgbClr val="27A2A6"/>
          </a:solidFill>
        </p:grpSpPr>
        <p:sp>
          <p:nvSpPr>
            <p:cNvPr id="12" name="Rectángulo redondeado 11">
              <a:extLst>
                <a:ext uri="{FF2B5EF4-FFF2-40B4-BE49-F238E27FC236}">
                  <a16:creationId xmlns:a16="http://schemas.microsoft.com/office/drawing/2014/main" id="{55D2B23C-3FF4-08BD-A4E3-E281EDF8CEC9}"/>
                </a:ext>
              </a:extLst>
            </p:cNvPr>
            <p:cNvSpPr/>
            <p:nvPr/>
          </p:nvSpPr>
          <p:spPr>
            <a:xfrm>
              <a:off x="5437983" y="759366"/>
              <a:ext cx="1294655" cy="64732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880AF-2AC2-731E-0B4A-6FD2FE4D9BC2}"/>
                </a:ext>
              </a:extLst>
            </p:cNvPr>
            <p:cNvSpPr txBox="1"/>
            <p:nvPr/>
          </p:nvSpPr>
          <p:spPr>
            <a:xfrm>
              <a:off x="5456943" y="778326"/>
              <a:ext cx="1256735" cy="6094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b="1" kern="1200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Modalidades: B, E, S y U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59C29DB-743D-A0FA-F1B3-00ED07744FF5}"/>
              </a:ext>
            </a:extLst>
          </p:cNvPr>
          <p:cNvGrpSpPr/>
          <p:nvPr/>
        </p:nvGrpSpPr>
        <p:grpSpPr>
          <a:xfrm>
            <a:off x="5385816" y="6306407"/>
            <a:ext cx="6447672" cy="397598"/>
            <a:chOff x="5437983" y="759366"/>
            <a:chExt cx="1294655" cy="647327"/>
          </a:xfrm>
          <a:solidFill>
            <a:srgbClr val="27A2A6"/>
          </a:solidFill>
        </p:grpSpPr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69200DF0-C5E9-A8BD-A9BD-565F7F63C2E7}"/>
                </a:ext>
              </a:extLst>
            </p:cNvPr>
            <p:cNvSpPr/>
            <p:nvPr/>
          </p:nvSpPr>
          <p:spPr>
            <a:xfrm>
              <a:off x="5437983" y="759366"/>
              <a:ext cx="1294655" cy="64732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60B5A229-9132-49B0-EEEE-070DB925EBC3}"/>
                </a:ext>
              </a:extLst>
            </p:cNvPr>
            <p:cNvSpPr txBox="1"/>
            <p:nvPr/>
          </p:nvSpPr>
          <p:spPr>
            <a:xfrm>
              <a:off x="5456943" y="778326"/>
              <a:ext cx="1256735" cy="6094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b="1" kern="1200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ISD: MIR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503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09130-7094-EC40-A1BC-8F3C6FED7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8401DF-A82D-47C1-A538-E37ED2A8C7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02062" y="-10951"/>
            <a:ext cx="4989938" cy="1131812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92B4C49D-BD2E-B6B2-EE03-C47D7A56BB90}"/>
              </a:ext>
            </a:extLst>
          </p:cNvPr>
          <p:cNvGrpSpPr/>
          <p:nvPr/>
        </p:nvGrpSpPr>
        <p:grpSpPr>
          <a:xfrm>
            <a:off x="-92552" y="197992"/>
            <a:ext cx="7125666" cy="684000"/>
            <a:chOff x="-6161123" y="102381"/>
            <a:chExt cx="7125666" cy="123007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9CD8BFC-F88D-2CE8-A4D0-65394A3AD596}"/>
                </a:ext>
              </a:extLst>
            </p:cNvPr>
            <p:cNvSpPr/>
            <p:nvPr/>
          </p:nvSpPr>
          <p:spPr>
            <a:xfrm>
              <a:off x="-6161123" y="102381"/>
              <a:ext cx="7125666" cy="719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621132"/>
                  </a:solidFill>
                  <a:latin typeface="Montserrat" panose="00000500000000000000" pitchFamily="2" charset="0"/>
                </a:rPr>
                <a:t>Modelo de Diagnóstico Simplificado</a:t>
              </a:r>
            </a:p>
          </p:txBody>
        </p: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0CC59E9E-BCEB-FAFE-0E6B-26C14596C66D}"/>
                </a:ext>
              </a:extLst>
            </p:cNvPr>
            <p:cNvCxnSpPr/>
            <p:nvPr/>
          </p:nvCxnSpPr>
          <p:spPr>
            <a:xfrm flipV="1">
              <a:off x="-5957222" y="1327938"/>
              <a:ext cx="6733067" cy="4519"/>
            </a:xfrm>
            <a:prstGeom prst="line">
              <a:avLst/>
            </a:prstGeom>
            <a:ln w="38100">
              <a:solidFill>
                <a:srgbClr val="DE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F1A874-80F0-5B88-77EA-72A84C0AF29C}"/>
              </a:ext>
            </a:extLst>
          </p:cNvPr>
          <p:cNvSpPr txBox="1"/>
          <p:nvPr/>
        </p:nvSpPr>
        <p:spPr>
          <a:xfrm>
            <a:off x="5385816" y="1691679"/>
            <a:ext cx="6447671" cy="438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Introducción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Definición del problema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Análisis de poblaciones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Población potencial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Población objetivo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Fuente de información y frecuencia de actualización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Árbol del problema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Árbol de objetivos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Vinculación con la Planeación Nacional del Desarrollo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Diseño operativo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Modalidad presupuestaria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Unidades Responsables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Bienes y servicios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Registro de población atendida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Análisis de similitudes, complementariedades y duplicidades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Instrumento de Seguimiento del Desempeño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Análisis presupuestal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7D5FA13-4F98-7682-477F-03C921301210}"/>
              </a:ext>
            </a:extLst>
          </p:cNvPr>
          <p:cNvGrpSpPr/>
          <p:nvPr/>
        </p:nvGrpSpPr>
        <p:grpSpPr>
          <a:xfrm>
            <a:off x="5385816" y="1305726"/>
            <a:ext cx="6447672" cy="397598"/>
            <a:chOff x="5437983" y="759366"/>
            <a:chExt cx="1294655" cy="647327"/>
          </a:xfrm>
          <a:solidFill>
            <a:srgbClr val="F9204E"/>
          </a:solidFill>
        </p:grpSpPr>
        <p:sp>
          <p:nvSpPr>
            <p:cNvPr id="12" name="Rectángulo redondeado 11">
              <a:extLst>
                <a:ext uri="{FF2B5EF4-FFF2-40B4-BE49-F238E27FC236}">
                  <a16:creationId xmlns:a16="http://schemas.microsoft.com/office/drawing/2014/main" id="{15680EB6-7B28-9AFE-2197-482CD9001592}"/>
                </a:ext>
              </a:extLst>
            </p:cNvPr>
            <p:cNvSpPr/>
            <p:nvPr/>
          </p:nvSpPr>
          <p:spPr>
            <a:xfrm>
              <a:off x="5437983" y="759366"/>
              <a:ext cx="1294655" cy="64732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49D3181-8C02-E03B-CF4A-A912C336B7C7}"/>
                </a:ext>
              </a:extLst>
            </p:cNvPr>
            <p:cNvSpPr txBox="1"/>
            <p:nvPr/>
          </p:nvSpPr>
          <p:spPr>
            <a:xfrm>
              <a:off x="5456943" y="778326"/>
              <a:ext cx="1256735" cy="6094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Modalidades: G, K, P y Q </a:t>
              </a:r>
            </a:p>
          </p:txBody>
        </p:sp>
      </p:grpSp>
      <p:pic>
        <p:nvPicPr>
          <p:cNvPr id="15" name="Imagen 14" descr="Texto&#10;&#10;El contenido generado por IA puede ser incorrecto.">
            <a:extLst>
              <a:ext uri="{FF2B5EF4-FFF2-40B4-BE49-F238E27FC236}">
                <a16:creationId xmlns:a16="http://schemas.microsoft.com/office/drawing/2014/main" id="{EAB89697-6442-68CA-F591-5565DE5F9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42" y="1305726"/>
            <a:ext cx="4120065" cy="5338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2652E3A7-DDA4-1E60-82C7-C99936260905}"/>
              </a:ext>
            </a:extLst>
          </p:cNvPr>
          <p:cNvGrpSpPr/>
          <p:nvPr/>
        </p:nvGrpSpPr>
        <p:grpSpPr>
          <a:xfrm>
            <a:off x="5385815" y="6214719"/>
            <a:ext cx="6447672" cy="397598"/>
            <a:chOff x="5437983" y="759366"/>
            <a:chExt cx="1294655" cy="647327"/>
          </a:xfrm>
          <a:solidFill>
            <a:srgbClr val="F9204E"/>
          </a:solidFill>
        </p:grpSpPr>
        <p:sp>
          <p:nvSpPr>
            <p:cNvPr id="17" name="Rectángulo redondeado 16">
              <a:extLst>
                <a:ext uri="{FF2B5EF4-FFF2-40B4-BE49-F238E27FC236}">
                  <a16:creationId xmlns:a16="http://schemas.microsoft.com/office/drawing/2014/main" id="{07F72CA2-F0AC-825F-C1AA-F629F82FE0C6}"/>
                </a:ext>
              </a:extLst>
            </p:cNvPr>
            <p:cNvSpPr/>
            <p:nvPr/>
          </p:nvSpPr>
          <p:spPr>
            <a:xfrm>
              <a:off x="5437983" y="759366"/>
              <a:ext cx="1294655" cy="64732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A58B1791-6332-872B-ACD5-872E384A049D}"/>
                </a:ext>
              </a:extLst>
            </p:cNvPr>
            <p:cNvSpPr txBox="1"/>
            <p:nvPr/>
          </p:nvSpPr>
          <p:spPr>
            <a:xfrm>
              <a:off x="5456943" y="778326"/>
              <a:ext cx="1256735" cy="6094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ISD: </a:t>
              </a:r>
              <a:r>
                <a:rPr lang="es-ES" sz="1600" b="1" kern="1200" dirty="0" err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FiME</a:t>
              </a:r>
              <a:endParaRPr lang="es-ES" sz="1600" b="1" kern="12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56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3478-A2D6-3CC8-6285-3B6BCC93D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25D5FF-080C-FD10-2F13-C016B54161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02062" y="-10951"/>
            <a:ext cx="4989938" cy="1131812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97733A6E-3D73-8BF2-5DC6-696CE8347382}"/>
              </a:ext>
            </a:extLst>
          </p:cNvPr>
          <p:cNvGrpSpPr/>
          <p:nvPr/>
        </p:nvGrpSpPr>
        <p:grpSpPr>
          <a:xfrm>
            <a:off x="-92552" y="197992"/>
            <a:ext cx="7125666" cy="684000"/>
            <a:chOff x="-6161123" y="102381"/>
            <a:chExt cx="7125666" cy="123007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08263BA-C8A2-97E7-F809-D5A84739CE7E}"/>
                </a:ext>
              </a:extLst>
            </p:cNvPr>
            <p:cNvSpPr/>
            <p:nvPr/>
          </p:nvSpPr>
          <p:spPr>
            <a:xfrm>
              <a:off x="-6161123" y="102381"/>
              <a:ext cx="7125666" cy="719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621132"/>
                  </a:solidFill>
                  <a:latin typeface="Montserrat" panose="00000500000000000000" pitchFamily="2" charset="0"/>
                </a:rPr>
                <a:t>Consideraciones finales</a:t>
              </a:r>
            </a:p>
          </p:txBody>
        </p: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42D7623B-E86F-1726-AD6E-6FBB6B49D31B}"/>
                </a:ext>
              </a:extLst>
            </p:cNvPr>
            <p:cNvCxnSpPr/>
            <p:nvPr/>
          </p:nvCxnSpPr>
          <p:spPr>
            <a:xfrm flipV="1">
              <a:off x="-5957222" y="1327938"/>
              <a:ext cx="6733067" cy="4519"/>
            </a:xfrm>
            <a:prstGeom prst="line">
              <a:avLst/>
            </a:prstGeom>
            <a:ln w="38100">
              <a:solidFill>
                <a:srgbClr val="DE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16E1DC4-2EFC-5111-E042-365187189E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89674"/>
              </p:ext>
            </p:extLst>
          </p:nvPr>
        </p:nvGraphicFramePr>
        <p:xfrm>
          <a:off x="365760" y="1120861"/>
          <a:ext cx="11500419" cy="524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1726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2A50BDA-8B75-0710-662C-A3761E3B7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8175" y="10855"/>
            <a:ext cx="4989938" cy="1131812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217174" y="651415"/>
            <a:ext cx="4945943" cy="1"/>
          </a:xfrm>
          <a:prstGeom prst="line">
            <a:avLst/>
          </a:prstGeom>
          <a:ln w="3810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217174" y="115096"/>
            <a:ext cx="5716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621132"/>
                </a:solidFill>
                <a:latin typeface="Montserrat" panose="00000500000000000000" pitchFamily="2" charset="0"/>
              </a:rPr>
              <a:t>Enlaces DGPYP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092261"/>
              </p:ext>
            </p:extLst>
          </p:nvPr>
        </p:nvGraphicFramePr>
        <p:xfrm>
          <a:off x="464873" y="1961514"/>
          <a:ext cx="11262254" cy="2674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8885">
                  <a:extLst>
                    <a:ext uri="{9D8B030D-6E8A-4147-A177-3AD203B41FA5}">
                      <a16:colId xmlns:a16="http://schemas.microsoft.com/office/drawing/2014/main" val="2895864865"/>
                    </a:ext>
                  </a:extLst>
                </a:gridCol>
                <a:gridCol w="2710826">
                  <a:extLst>
                    <a:ext uri="{9D8B030D-6E8A-4147-A177-3AD203B41FA5}">
                      <a16:colId xmlns:a16="http://schemas.microsoft.com/office/drawing/2014/main" val="3744728367"/>
                    </a:ext>
                  </a:extLst>
                </a:gridCol>
                <a:gridCol w="2925901">
                  <a:extLst>
                    <a:ext uri="{9D8B030D-6E8A-4147-A177-3AD203B41FA5}">
                      <a16:colId xmlns:a16="http://schemas.microsoft.com/office/drawing/2014/main" val="1402334054"/>
                    </a:ext>
                  </a:extLst>
                </a:gridCol>
                <a:gridCol w="3566642">
                  <a:extLst>
                    <a:ext uri="{9D8B030D-6E8A-4147-A177-3AD203B41FA5}">
                      <a16:colId xmlns:a16="http://schemas.microsoft.com/office/drawing/2014/main" val="2285827177"/>
                    </a:ext>
                  </a:extLst>
                </a:gridCol>
              </a:tblGrid>
              <a:tr h="726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Temas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1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Nombre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1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Cargo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1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Correo electrónico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Teléfono (55) 5062-1600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1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23590"/>
                  </a:ext>
                </a:extLst>
              </a:tr>
              <a:tr h="758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Todos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Lic. Felipe G. Morales López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Director de Integración Programática Presupuestal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u="sng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felipe.moralesl@salud.gob.mx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ext. 58501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707953"/>
                  </a:ext>
                </a:extLst>
              </a:tr>
              <a:tr h="1189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Estructuras Programáticas, ID e ISD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Lic. Ricardo Daniel Pérez Chávez 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Soporte Administrativo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u="sng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ricardo.perez@salud.gob.mx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ext. 58481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995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837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33759-53BB-C3C5-5A8F-41FA66062B46}"/>
              </a:ext>
            </a:extLst>
          </p:cNvPr>
          <p:cNvSpPr txBox="1">
            <a:spLocks/>
          </p:cNvSpPr>
          <p:nvPr/>
        </p:nvSpPr>
        <p:spPr>
          <a:xfrm>
            <a:off x="284085" y="2780270"/>
            <a:ext cx="11558727" cy="3404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Mtro. Arturo Cruzalta Martínez</a:t>
            </a:r>
          </a:p>
          <a:p>
            <a:pPr algn="ctr"/>
            <a:r>
              <a:rPr lang="es-MX" sz="2000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Director General de Programación y Presupuesto</a:t>
            </a:r>
          </a:p>
          <a:p>
            <a:pPr algn="ctr"/>
            <a:endParaRPr lang="es-MX" sz="2000" b="1" dirty="0">
              <a:solidFill>
                <a:srgbClr val="EDD8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es-MX" sz="2000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Lic. Felipe Morales López</a:t>
            </a:r>
          </a:p>
          <a:p>
            <a:pPr algn="ctr"/>
            <a:r>
              <a:rPr lang="es-MX" sz="2000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Director de Integración Programática y Presupuestal</a:t>
            </a:r>
          </a:p>
          <a:p>
            <a:pPr algn="ctr"/>
            <a:endParaRPr lang="es-MX" sz="2000" b="1" dirty="0">
              <a:solidFill>
                <a:srgbClr val="EDD8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es-MX" sz="2000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Lic. Ricardo Daniel Pérez Chávez</a:t>
            </a:r>
          </a:p>
          <a:p>
            <a:pPr algn="ctr"/>
            <a:r>
              <a:rPr lang="es-MX" sz="2000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Soporte Administrativo</a:t>
            </a:r>
            <a:endParaRPr lang="es-MX" sz="4000" b="1" dirty="0">
              <a:solidFill>
                <a:srgbClr val="EDD8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514627" y="1921561"/>
            <a:ext cx="22749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Gracias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5033759-53BB-C3C5-5A8F-41FA66062B46}"/>
              </a:ext>
            </a:extLst>
          </p:cNvPr>
          <p:cNvSpPr txBox="1">
            <a:spLocks/>
          </p:cNvSpPr>
          <p:nvPr/>
        </p:nvSpPr>
        <p:spPr>
          <a:xfrm>
            <a:off x="29267" y="4158142"/>
            <a:ext cx="6034182" cy="876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2800" b="1" dirty="0">
              <a:solidFill>
                <a:srgbClr val="EDD8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6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A50BDA-8B75-0710-662C-A3761E3B7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43507" y="76742"/>
            <a:ext cx="3528000" cy="800219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20493" y="150894"/>
            <a:ext cx="7125666" cy="464178"/>
            <a:chOff x="-5957222" y="207498"/>
            <a:chExt cx="7125666" cy="834759"/>
          </a:xfrm>
        </p:grpSpPr>
        <p:sp>
          <p:nvSpPr>
            <p:cNvPr id="8" name="Rectángulo 7"/>
            <p:cNvSpPr/>
            <p:nvPr/>
          </p:nvSpPr>
          <p:spPr>
            <a:xfrm>
              <a:off x="-5957222" y="207498"/>
              <a:ext cx="7125666" cy="830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400" b="1" dirty="0">
                  <a:solidFill>
                    <a:srgbClr val="621132"/>
                  </a:solidFill>
                  <a:latin typeface="Montserrat" panose="00000500000000000000" pitchFamily="2" charset="0"/>
                </a:rPr>
                <a:t>Orden del día (Proceso PIPP – 2026)</a:t>
              </a:r>
            </a:p>
          </p:txBody>
        </p:sp>
        <p:cxnSp>
          <p:nvCxnSpPr>
            <p:cNvPr id="9" name="Conector recto 8"/>
            <p:cNvCxnSpPr/>
            <p:nvPr/>
          </p:nvCxnSpPr>
          <p:spPr>
            <a:xfrm flipV="1">
              <a:off x="-5957222" y="1037738"/>
              <a:ext cx="6733067" cy="4519"/>
            </a:xfrm>
            <a:prstGeom prst="line">
              <a:avLst/>
            </a:prstGeom>
            <a:ln w="38100">
              <a:solidFill>
                <a:srgbClr val="DE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399495"/>
              </p:ext>
            </p:extLst>
          </p:nvPr>
        </p:nvGraphicFramePr>
        <p:xfrm>
          <a:off x="330925" y="1271452"/>
          <a:ext cx="11425645" cy="489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5972">
                  <a:extLst>
                    <a:ext uri="{9D8B030D-6E8A-4147-A177-3AD203B41FA5}">
                      <a16:colId xmlns:a16="http://schemas.microsoft.com/office/drawing/2014/main" val="3777456932"/>
                    </a:ext>
                  </a:extLst>
                </a:gridCol>
                <a:gridCol w="4089673">
                  <a:extLst>
                    <a:ext uri="{9D8B030D-6E8A-4147-A177-3AD203B41FA5}">
                      <a16:colId xmlns:a16="http://schemas.microsoft.com/office/drawing/2014/main" val="280539482"/>
                    </a:ext>
                  </a:extLst>
                </a:gridCol>
              </a:tblGrid>
              <a:tr h="40930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Tema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Expositor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1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298816"/>
                  </a:ext>
                </a:extLst>
              </a:tr>
              <a:tr h="1396582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Apertura de la reunión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600" baseline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Antecedentes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600" baseline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Línea de tiempo</a:t>
                      </a:r>
                      <a:endParaRPr lang="es-MX" sz="160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Lic. Felipe G. Morales López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107763"/>
                  </a:ext>
                </a:extLst>
              </a:tr>
              <a:tr h="977607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Instrumentos</a:t>
                      </a:r>
                      <a:r>
                        <a:rPr lang="es-MX" sz="1600" baseline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 de desempeño por modalidad de </a:t>
                      </a:r>
                      <a:r>
                        <a:rPr lang="es-MX" sz="1600" baseline="0" dirty="0" err="1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Pp</a:t>
                      </a:r>
                      <a:endParaRPr lang="es-MX" sz="160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Mtro. Ibelcar Molina Mandujano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1685"/>
                  </a:ext>
                </a:extLst>
              </a:tr>
              <a:tr h="977607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Aspectos relevantes a considerar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Lic. Ricardo D. Pérez Chávez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632342"/>
                  </a:ext>
                </a:extLst>
              </a:tr>
              <a:tr h="566392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Sesión</a:t>
                      </a:r>
                      <a:r>
                        <a:rPr lang="es-MX" sz="1600" baseline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 de Preguntas y Respuestas</a:t>
                      </a:r>
                      <a:endParaRPr lang="es-MX" sz="160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Todos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949674"/>
                  </a:ext>
                </a:extLst>
              </a:tr>
              <a:tr h="566392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600" baseline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Cierre</a:t>
                      </a:r>
                      <a:endParaRPr lang="es-MX" sz="160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Lic. Felipe G. Morales López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977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69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A3276-5D79-D399-59D3-166BC22CF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116C61-F1BE-0A52-BA12-627E8B2F2A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02062" y="-10951"/>
            <a:ext cx="4989938" cy="1131812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DAE24A9C-83D4-23A1-15D3-AD307B923702}"/>
              </a:ext>
            </a:extLst>
          </p:cNvPr>
          <p:cNvGrpSpPr/>
          <p:nvPr/>
        </p:nvGrpSpPr>
        <p:grpSpPr>
          <a:xfrm>
            <a:off x="-83408" y="92442"/>
            <a:ext cx="7125666" cy="522630"/>
            <a:chOff x="-6161123" y="102381"/>
            <a:chExt cx="7125666" cy="93987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107B5F9-1850-75DA-1375-B316766E8A40}"/>
                </a:ext>
              </a:extLst>
            </p:cNvPr>
            <p:cNvSpPr/>
            <p:nvPr/>
          </p:nvSpPr>
          <p:spPr>
            <a:xfrm>
              <a:off x="-6161123" y="102381"/>
              <a:ext cx="7125666" cy="830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400" b="1" dirty="0">
                  <a:solidFill>
                    <a:srgbClr val="621132"/>
                  </a:solidFill>
                  <a:latin typeface="Montserrat" panose="00000500000000000000" pitchFamily="2" charset="0"/>
                </a:rPr>
                <a:t>Cronología del Proceso</a:t>
              </a:r>
            </a:p>
          </p:txBody>
        </p: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4C5959A9-46B7-C745-F31E-2F3D9C5228A8}"/>
                </a:ext>
              </a:extLst>
            </p:cNvPr>
            <p:cNvCxnSpPr/>
            <p:nvPr/>
          </p:nvCxnSpPr>
          <p:spPr>
            <a:xfrm flipV="1">
              <a:off x="-5957222" y="1037738"/>
              <a:ext cx="6733067" cy="4519"/>
            </a:xfrm>
            <a:prstGeom prst="line">
              <a:avLst/>
            </a:prstGeom>
            <a:ln w="38100">
              <a:solidFill>
                <a:srgbClr val="DE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 descr="Icono, Círculo&#10;&#10;El contenido generado por IA puede ser incorrecto.">
            <a:extLst>
              <a:ext uri="{FF2B5EF4-FFF2-40B4-BE49-F238E27FC236}">
                <a16:creationId xmlns:a16="http://schemas.microsoft.com/office/drawing/2014/main" id="{CAA48081-EB19-5071-2E5B-9F9F776B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791548">
            <a:off x="704217" y="2062738"/>
            <a:ext cx="3365107" cy="3365107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5CBFDC14-56AD-1535-98B8-157E12CD6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633621"/>
              </p:ext>
            </p:extLst>
          </p:nvPr>
        </p:nvGraphicFramePr>
        <p:xfrm>
          <a:off x="2932385" y="1120861"/>
          <a:ext cx="8933794" cy="524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202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56BF0-B0E3-D610-CB6F-47880190C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5217060-F31B-AAE2-1332-7ED0A4ED4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84" y="1042747"/>
            <a:ext cx="4185049" cy="5511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621F70E3-DCB9-2E1F-78FF-2E70C6DD134A}"/>
              </a:ext>
            </a:extLst>
          </p:cNvPr>
          <p:cNvGrpSpPr/>
          <p:nvPr/>
        </p:nvGrpSpPr>
        <p:grpSpPr>
          <a:xfrm>
            <a:off x="0" y="0"/>
            <a:ext cx="7125666" cy="522630"/>
            <a:chOff x="-6161123" y="102381"/>
            <a:chExt cx="7125666" cy="939876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A108A14-0095-ED54-EA3F-7D4A126931CD}"/>
                </a:ext>
              </a:extLst>
            </p:cNvPr>
            <p:cNvSpPr/>
            <p:nvPr/>
          </p:nvSpPr>
          <p:spPr>
            <a:xfrm>
              <a:off x="-6161123" y="102381"/>
              <a:ext cx="7125666" cy="830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400" b="1" dirty="0">
                  <a:solidFill>
                    <a:srgbClr val="621132"/>
                  </a:solidFill>
                  <a:latin typeface="Montserrat" panose="00000500000000000000" pitchFamily="2" charset="0"/>
                </a:rPr>
                <a:t>Estrategia de simplificación 2026 - UPER</a:t>
              </a:r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0B7FDF0F-45C1-736E-ECB5-57D62C65397B}"/>
                </a:ext>
              </a:extLst>
            </p:cNvPr>
            <p:cNvCxnSpPr/>
            <p:nvPr/>
          </p:nvCxnSpPr>
          <p:spPr>
            <a:xfrm flipV="1">
              <a:off x="-5957222" y="1037738"/>
              <a:ext cx="6733067" cy="4519"/>
            </a:xfrm>
            <a:prstGeom prst="line">
              <a:avLst/>
            </a:prstGeom>
            <a:ln w="38100">
              <a:solidFill>
                <a:srgbClr val="DE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22551CC-6C99-A72D-3DC3-31963B5BF3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464329"/>
              </p:ext>
            </p:extLst>
          </p:nvPr>
        </p:nvGraphicFramePr>
        <p:xfrm>
          <a:off x="5024120" y="11353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28FF8BA-D0DF-79D2-AEE6-1B70F1195B5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202062" y="-10951"/>
            <a:ext cx="4989938" cy="113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7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82052-FA2A-0985-7751-64161E7CC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1BC19CB5-EE57-6AC4-D477-5A068BA451A3}"/>
              </a:ext>
            </a:extLst>
          </p:cNvPr>
          <p:cNvGrpSpPr/>
          <p:nvPr/>
        </p:nvGrpSpPr>
        <p:grpSpPr>
          <a:xfrm>
            <a:off x="-83408" y="92442"/>
            <a:ext cx="7125666" cy="522630"/>
            <a:chOff x="-6161123" y="102381"/>
            <a:chExt cx="7125666" cy="93987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7BB530C-9E41-E5FB-B065-CB9EA6A9B8FC}"/>
                </a:ext>
              </a:extLst>
            </p:cNvPr>
            <p:cNvSpPr/>
            <p:nvPr/>
          </p:nvSpPr>
          <p:spPr>
            <a:xfrm>
              <a:off x="-6161123" y="102381"/>
              <a:ext cx="7125666" cy="830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400" b="1" dirty="0">
                  <a:solidFill>
                    <a:srgbClr val="621132"/>
                  </a:solidFill>
                  <a:latin typeface="Montserrat" panose="00000500000000000000" pitchFamily="2" charset="0"/>
                </a:rPr>
                <a:t>Etapas críticas</a:t>
              </a:r>
            </a:p>
          </p:txBody>
        </p: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7B49791A-4F88-6684-5F2D-0639AC60BD14}"/>
                </a:ext>
              </a:extLst>
            </p:cNvPr>
            <p:cNvCxnSpPr/>
            <p:nvPr/>
          </p:nvCxnSpPr>
          <p:spPr>
            <a:xfrm flipV="1">
              <a:off x="-5957222" y="1037738"/>
              <a:ext cx="6733067" cy="4519"/>
            </a:xfrm>
            <a:prstGeom prst="line">
              <a:avLst/>
            </a:prstGeom>
            <a:ln w="38100">
              <a:solidFill>
                <a:srgbClr val="DE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963D9063-042F-0E12-BE26-E09EA64A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76" y="1823977"/>
            <a:ext cx="3006567" cy="3006567"/>
          </a:xfrm>
          <a:prstGeom prst="rect">
            <a:avLst/>
          </a:prstGeom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ABA8AF8F-5E78-8D14-AB40-CDF664FCE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653358"/>
              </p:ext>
            </p:extLst>
          </p:nvPr>
        </p:nvGraphicFramePr>
        <p:xfrm>
          <a:off x="4069080" y="1581912"/>
          <a:ext cx="7552944" cy="393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A0144808-A2DE-8C5B-B87E-DFA244DB86C2}"/>
              </a:ext>
            </a:extLst>
          </p:cNvPr>
          <p:cNvSpPr txBox="1"/>
          <p:nvPr/>
        </p:nvSpPr>
        <p:spPr>
          <a:xfrm>
            <a:off x="371856" y="5840766"/>
            <a:ext cx="1144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Las fechas programadas difieren de las presentadas por la UPER, esto, con el propósito de estar en posibilidades de realizar las gestiones correspondientes ante dicha instancia de la SHCP.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BB0A69D-4F63-8C39-955E-7BE5410D9E1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202062" y="-10951"/>
            <a:ext cx="4989938" cy="113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5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3408" y="92442"/>
            <a:ext cx="7125666" cy="522630"/>
            <a:chOff x="-6161123" y="102381"/>
            <a:chExt cx="7125666" cy="939876"/>
          </a:xfrm>
        </p:grpSpPr>
        <p:sp>
          <p:nvSpPr>
            <p:cNvPr id="8" name="Rectángulo 7"/>
            <p:cNvSpPr/>
            <p:nvPr/>
          </p:nvSpPr>
          <p:spPr>
            <a:xfrm>
              <a:off x="-6161123" y="102381"/>
              <a:ext cx="7125666" cy="719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621132"/>
                  </a:solidFill>
                  <a:latin typeface="Montserrat" panose="00000500000000000000" pitchFamily="2" charset="0"/>
                </a:rPr>
                <a:t>Lineamientos PIPP 2026</a:t>
              </a:r>
            </a:p>
          </p:txBody>
        </p:sp>
        <p:cxnSp>
          <p:nvCxnSpPr>
            <p:cNvPr id="9" name="Conector recto 8"/>
            <p:cNvCxnSpPr/>
            <p:nvPr/>
          </p:nvCxnSpPr>
          <p:spPr>
            <a:xfrm flipV="1">
              <a:off x="-5957222" y="1037738"/>
              <a:ext cx="6733067" cy="4519"/>
            </a:xfrm>
            <a:prstGeom prst="line">
              <a:avLst/>
            </a:prstGeom>
            <a:ln w="38100">
              <a:solidFill>
                <a:srgbClr val="DE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1386317"/>
            <a:ext cx="4007479" cy="5094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4ECAD60-F7F6-A6FA-9234-02A4B6E0D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112402"/>
              </p:ext>
            </p:extLst>
          </p:nvPr>
        </p:nvGraphicFramePr>
        <p:xfrm>
          <a:off x="5182581" y="1856745"/>
          <a:ext cx="6733067" cy="291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C35DF7CC-AD77-6D4D-D4A5-1D5D4A7255C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202062" y="-10951"/>
            <a:ext cx="4989938" cy="1131812"/>
          </a:xfrm>
          <a:prstGeom prst="rect">
            <a:avLst/>
          </a:prstGeom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D977E488-5EA5-56DE-0A6F-EECF9A023F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374491"/>
              </p:ext>
            </p:extLst>
          </p:nvPr>
        </p:nvGraphicFramePr>
        <p:xfrm>
          <a:off x="5182581" y="4469846"/>
          <a:ext cx="4857531" cy="103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30437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D4AE4-D81A-D0D5-8935-2B9D373E7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DA9BBB46-A194-F342-32C4-84A0FD6B07CB}"/>
              </a:ext>
            </a:extLst>
          </p:cNvPr>
          <p:cNvGrpSpPr/>
          <p:nvPr/>
        </p:nvGrpSpPr>
        <p:grpSpPr>
          <a:xfrm>
            <a:off x="0" y="0"/>
            <a:ext cx="7125666" cy="522630"/>
            <a:chOff x="-6161123" y="102381"/>
            <a:chExt cx="7125666" cy="939876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583F785-919F-0758-3230-21DE109C59AB}"/>
                </a:ext>
              </a:extLst>
            </p:cNvPr>
            <p:cNvSpPr/>
            <p:nvPr/>
          </p:nvSpPr>
          <p:spPr>
            <a:xfrm>
              <a:off x="-6161123" y="102381"/>
              <a:ext cx="7125666" cy="830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400" b="1" dirty="0">
                  <a:solidFill>
                    <a:srgbClr val="621132"/>
                  </a:solidFill>
                  <a:latin typeface="Montserrat" panose="00000500000000000000" pitchFamily="2" charset="0"/>
                </a:rPr>
                <a:t>Estrategia de simplificación 2026 - UPER</a:t>
              </a:r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AE325F20-B746-CC4C-2A2C-5CA52A6735A7}"/>
                </a:ext>
              </a:extLst>
            </p:cNvPr>
            <p:cNvCxnSpPr/>
            <p:nvPr/>
          </p:nvCxnSpPr>
          <p:spPr>
            <a:xfrm flipV="1">
              <a:off x="-5957222" y="1037738"/>
              <a:ext cx="6733067" cy="4519"/>
            </a:xfrm>
            <a:prstGeom prst="line">
              <a:avLst/>
            </a:prstGeom>
            <a:ln w="38100">
              <a:solidFill>
                <a:srgbClr val="DE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n 4" descr="Captura de pantalla de computadora&#10;&#10;El contenido generado por IA puede ser incorrecto.">
            <a:extLst>
              <a:ext uri="{FF2B5EF4-FFF2-40B4-BE49-F238E27FC236}">
                <a16:creationId xmlns:a16="http://schemas.microsoft.com/office/drawing/2014/main" id="{2D22E00B-5545-07A0-992E-C10847C1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316" y="1444772"/>
            <a:ext cx="9435368" cy="51948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6B2FE5-B919-4A25-3A78-27C4780189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02062" y="-10951"/>
            <a:ext cx="4989938" cy="113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C6999-0023-85A5-7221-895F6994D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5C1D1855-D4E7-7CAD-8FA7-CCC8F30F9725}"/>
              </a:ext>
            </a:extLst>
          </p:cNvPr>
          <p:cNvGrpSpPr/>
          <p:nvPr/>
        </p:nvGrpSpPr>
        <p:grpSpPr>
          <a:xfrm>
            <a:off x="0" y="0"/>
            <a:ext cx="7125666" cy="522630"/>
            <a:chOff x="-6161123" y="102381"/>
            <a:chExt cx="7125666" cy="939876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81C0351F-282B-7F3B-15A8-29B3B170C630}"/>
                </a:ext>
              </a:extLst>
            </p:cNvPr>
            <p:cNvSpPr/>
            <p:nvPr/>
          </p:nvSpPr>
          <p:spPr>
            <a:xfrm>
              <a:off x="-6161123" y="102381"/>
              <a:ext cx="7125666" cy="830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400" b="1" dirty="0">
                  <a:solidFill>
                    <a:srgbClr val="621132"/>
                  </a:solidFill>
                  <a:latin typeface="Montserrat" panose="00000500000000000000" pitchFamily="2" charset="0"/>
                </a:rPr>
                <a:t>Estrategia de simplificación 2026 - UPER</a:t>
              </a:r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DE8191B5-D3E7-6219-5732-B181D6685CFD}"/>
                </a:ext>
              </a:extLst>
            </p:cNvPr>
            <p:cNvCxnSpPr/>
            <p:nvPr/>
          </p:nvCxnSpPr>
          <p:spPr>
            <a:xfrm flipV="1">
              <a:off x="-5957222" y="1037738"/>
              <a:ext cx="6733067" cy="4519"/>
            </a:xfrm>
            <a:prstGeom prst="line">
              <a:avLst/>
            </a:prstGeom>
            <a:ln w="38100">
              <a:solidFill>
                <a:srgbClr val="DE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8B987A8D-3B86-67AA-FF9E-05D2F9448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24" y="1333735"/>
            <a:ext cx="9902952" cy="50908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18946A2-18C2-69B2-98BC-334A12848F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02062" y="-10951"/>
            <a:ext cx="4989938" cy="113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2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06DC5-332B-15A1-9A78-0E870229D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F30983A9-88AA-3B71-F984-1C203B3693A4}"/>
              </a:ext>
            </a:extLst>
          </p:cNvPr>
          <p:cNvGrpSpPr/>
          <p:nvPr/>
        </p:nvGrpSpPr>
        <p:grpSpPr>
          <a:xfrm>
            <a:off x="0" y="0"/>
            <a:ext cx="7125666" cy="522630"/>
            <a:chOff x="-6161123" y="102381"/>
            <a:chExt cx="7125666" cy="939876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A17E6F9-0B68-F6A4-08A3-13A6D253E7E5}"/>
                </a:ext>
              </a:extLst>
            </p:cNvPr>
            <p:cNvSpPr/>
            <p:nvPr/>
          </p:nvSpPr>
          <p:spPr>
            <a:xfrm>
              <a:off x="-6161123" y="102381"/>
              <a:ext cx="7125666" cy="830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400" b="1" dirty="0">
                  <a:solidFill>
                    <a:srgbClr val="621132"/>
                  </a:solidFill>
                  <a:latin typeface="Montserrat" panose="00000500000000000000" pitchFamily="2" charset="0"/>
                </a:rPr>
                <a:t>Estrategia de simplificación 2026 - UPER</a:t>
              </a:r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CF468CE1-A543-BF1C-1119-085C94FC25B9}"/>
                </a:ext>
              </a:extLst>
            </p:cNvPr>
            <p:cNvCxnSpPr/>
            <p:nvPr/>
          </p:nvCxnSpPr>
          <p:spPr>
            <a:xfrm flipV="1">
              <a:off x="-5957222" y="1037738"/>
              <a:ext cx="6733067" cy="4519"/>
            </a:xfrm>
            <a:prstGeom prst="line">
              <a:avLst/>
            </a:prstGeom>
            <a:ln w="38100">
              <a:solidFill>
                <a:srgbClr val="DE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0B0951C7-C8AE-36DA-24C8-1226A6A135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02062" y="-10951"/>
            <a:ext cx="4989938" cy="1131812"/>
          </a:xfrm>
          <a:prstGeom prst="rect">
            <a:avLst/>
          </a:prstGeom>
        </p:spPr>
      </p:pic>
      <p:pic>
        <p:nvPicPr>
          <p:cNvPr id="5" name="Imagen 4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D6FAF727-56A9-86F5-EB0F-78B7B6CDC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50" y="1384236"/>
            <a:ext cx="9778299" cy="50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78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5_presentacion PPT" id="{8DD56EF3-433A-7844-B01E-20F533D6FE54}" vid="{11DD0624-C78C-5B45-8F44-25D77735DBB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</TotalTime>
  <Words>1011</Words>
  <Application>Microsoft Office PowerPoint</Application>
  <PresentationFormat>Panorámica</PresentationFormat>
  <Paragraphs>173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Noto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Ximena Pérez Viveros</dc:creator>
  <cp:lastModifiedBy>Enrique Antonio Salmones Martínez</cp:lastModifiedBy>
  <cp:revision>120</cp:revision>
  <cp:lastPrinted>2025-06-13T04:28:02Z</cp:lastPrinted>
  <dcterms:created xsi:type="dcterms:W3CDTF">2024-12-28T21:44:20Z</dcterms:created>
  <dcterms:modified xsi:type="dcterms:W3CDTF">2025-06-25T15:11:37Z</dcterms:modified>
</cp:coreProperties>
</file>